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9" r:id="rId4"/>
    <p:sldId id="260" r:id="rId5"/>
    <p:sldId id="257" r:id="rId6"/>
    <p:sldId id="261" r:id="rId7"/>
    <p:sldId id="258" r:id="rId8"/>
    <p:sldId id="262" r:id="rId9"/>
    <p:sldId id="259" r:id="rId10"/>
    <p:sldId id="263" r:id="rId11"/>
    <p:sldId id="264" r:id="rId12"/>
    <p:sldId id="268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3932" y="1822152"/>
            <a:ext cx="8679915" cy="2552404"/>
          </a:xfrm>
        </p:spPr>
        <p:txBody>
          <a:bodyPr/>
          <a:lstStyle/>
          <a:p>
            <a:r>
              <a:rPr lang="ru-RU" sz="6000" b="1"/>
              <a:t>Жугуштуу</a:t>
            </a:r>
            <a:r>
              <a:rPr lang="ru-RU"/>
              <a:t> </a:t>
            </a:r>
            <a:r>
              <a:rPr lang="ru-RU" sz="6000" b="1"/>
              <a:t>ооруларды</a:t>
            </a:r>
            <a:r>
              <a:rPr lang="ru-RU"/>
              <a:t> </a:t>
            </a:r>
            <a:r>
              <a:rPr lang="ru-RU" sz="6000" b="1"/>
              <a:t>алдын</a:t>
            </a:r>
            <a:r>
              <a:rPr lang="ru-RU"/>
              <a:t> </a:t>
            </a:r>
            <a:r>
              <a:rPr lang="ru-RU" sz="6000" b="1"/>
              <a:t>алуу</a:t>
            </a:r>
            <a:r>
              <a:rPr lang="ru-RU"/>
              <a:t> </a:t>
            </a:r>
            <a:r>
              <a:rPr lang="ru-RU" sz="6000" b="1"/>
              <a:t>жолдору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635" y="50165"/>
            <a:ext cx="10314305" cy="47561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0" y="76835"/>
            <a:ext cx="6761480" cy="6556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sz="3200" b="1">
                <a:solidFill>
                  <a:srgbClr val="7030A0"/>
                </a:solidFill>
                <a:latin typeface="Times New Roman" charset="0"/>
                <a:sym typeface="+mn-ea"/>
              </a:rPr>
              <a:t>1) Ысык жана муздак суу эмес жылуу суу менен жууш керек</a:t>
            </a:r>
            <a:endParaRPr lang="en-US" altLang="ru-RU" sz="3200" b="1">
              <a:solidFill>
                <a:srgbClr val="7030A0"/>
              </a:solidFill>
              <a:latin typeface="Times New Roman" charset="0"/>
              <a:sym typeface="+mn-ea"/>
            </a:endParaRPr>
          </a:p>
          <a:p>
            <a:pPr marL="0" indent="0">
              <a:buNone/>
            </a:pPr>
            <a:r>
              <a:rPr lang="en-US" altLang="ru-RU" sz="3200" b="1">
                <a:solidFill>
                  <a:srgbClr val="7030A0"/>
                </a:solidFill>
                <a:latin typeface="Times New Roman" charset="0"/>
                <a:sym typeface="+mn-ea"/>
              </a:rPr>
              <a:t>2) Эки колдоп манжаларды, алардын арасын, колдун үстү- астын таза жуу</a:t>
            </a:r>
            <a:endParaRPr lang="en-US" altLang="ru-RU" sz="3200" b="1">
              <a:solidFill>
                <a:srgbClr val="7030A0"/>
              </a:solidFill>
              <a:latin typeface="Times New Roman" charset="0"/>
              <a:sym typeface="+mn-ea"/>
            </a:endParaRPr>
          </a:p>
          <a:p>
            <a:pPr marL="0" indent="0">
              <a:buNone/>
            </a:pPr>
            <a:r>
              <a:rPr lang="en-US" altLang="ru-RU" sz="3200" b="1">
                <a:solidFill>
                  <a:srgbClr val="7030A0"/>
                </a:solidFill>
                <a:latin typeface="Times New Roman" charset="0"/>
                <a:sym typeface="+mn-ea"/>
              </a:rPr>
              <a:t>3) жууп бүткөндөн кийин кургак кол аарчы менен аарчу</a:t>
            </a:r>
            <a:endParaRPr lang="en-US" altLang="ru-RU" sz="3200" b="1">
              <a:solidFill>
                <a:srgbClr val="7030A0"/>
              </a:solidFill>
              <a:latin typeface="Times New Roman" charset="0"/>
              <a:sym typeface="+mn-ea"/>
            </a:endParaRPr>
          </a:p>
          <a:p>
            <a:pPr marL="0" indent="0">
              <a:buNone/>
            </a:pPr>
            <a:endParaRPr lang="en-US" altLang="ru-RU" sz="3200" b="1">
              <a:solidFill>
                <a:srgbClr val="7030A0"/>
              </a:solidFill>
              <a:latin typeface="Times New Roman" charset="0"/>
            </a:endParaRPr>
          </a:p>
          <a:p>
            <a:endParaRPr lang="en-US" altLang="ru-RU" sz="3200" b="1">
              <a:solidFill>
                <a:srgbClr val="7030A0"/>
              </a:solidFill>
              <a:latin typeface="Times New Roman" charset="0"/>
            </a:endParaRPr>
          </a:p>
        </p:txBody>
      </p:sp>
      <p:pic>
        <p:nvPicPr>
          <p:cNvPr id="9" name="Замещающее содержимое 8" descr="higiene-woman-s-hands-carrying-out-technique-hygiene-soap-3237905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6350"/>
            <a:ext cx="5060315" cy="673989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152" name="Picture 8" descr="http://bodypluslife.ru/wp-content/uploads/2015/07/pravilnoe-pitanie-posle-rodov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" y="6350"/>
            <a:ext cx="5875020" cy="6856730"/>
          </a:xfrm>
          <a:prstGeom prst="rect">
            <a:avLst/>
          </a:prstGeom>
          <a:solidFill>
            <a:srgbClr val="FFFF00">
              <a:alpha val="27000"/>
            </a:srgbClr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lady.ru/wp-content/uploads/2014/05/gorech_vo_rtu2.jp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40" y="67945"/>
            <a:ext cx="6964680" cy="676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35" y="15875"/>
            <a:ext cx="12194540" cy="6757670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>
            <a:noAutofit/>
          </a:bodyPr>
          <a:p>
            <a:r>
              <a:rPr lang="" altLang="ru-RU" sz="4800">
                <a:latin typeface="Times New Roman" charset="0"/>
              </a:rPr>
              <a:t>Жугуштуу оорулар боюнча төмөнкүдөй сүрөттөргө көңүл бурабыз</a:t>
            </a:r>
            <a:endParaRPr lang="" altLang="ru-RU" sz="4800">
              <a:latin typeface="Times New Roman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Screenshot_20200404-191629"/>
          <p:cNvPicPr>
            <a:picLocks noChangeAspect="1"/>
          </p:cNvPicPr>
          <p:nvPr>
            <p:ph idx="1"/>
          </p:nvPr>
        </p:nvPicPr>
        <p:blipFill>
          <a:blip r:embed="rId1"/>
          <a:srcRect l="43" t="13852" r="-43" b="22122"/>
          <a:stretch>
            <a:fillRect/>
          </a:stretch>
        </p:blipFill>
        <p:spPr>
          <a:xfrm>
            <a:off x="-3175" y="-7620"/>
            <a:ext cx="12207240" cy="696341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Screenshot_20200404-192337"/>
          <p:cNvPicPr>
            <a:picLocks noChangeAspect="1"/>
          </p:cNvPicPr>
          <p:nvPr>
            <p:ph idx="1"/>
          </p:nvPr>
        </p:nvPicPr>
        <p:blipFill>
          <a:blip r:embed="rId1"/>
          <a:srcRect t="9037" b="24546"/>
          <a:stretch>
            <a:fillRect/>
          </a:stretch>
        </p:blipFill>
        <p:spPr>
          <a:xfrm>
            <a:off x="24765" y="-36195"/>
            <a:ext cx="12165965" cy="676973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9215" y="-3175"/>
            <a:ext cx="12278360" cy="6727190"/>
          </a:xfrm>
          <a:solidFill>
            <a:srgbClr val="FFFF00">
              <a:alpha val="96000"/>
            </a:srgbClr>
          </a:solidFill>
        </p:spPr>
        <p:txBody>
          <a:bodyPr>
            <a:normAutofit/>
          </a:bodyPr>
          <a:p>
            <a:pPr marL="0" indent="0">
              <a:buNone/>
            </a:pPr>
            <a:r>
              <a:rPr lang="" altLang="ru-RU" sz="6000">
                <a:latin typeface="Times New Roman" charset="0"/>
              </a:rPr>
              <a:t>                 </a:t>
            </a:r>
            <a:r>
              <a:rPr lang="" altLang="ru-RU" sz="6000">
                <a:solidFill>
                  <a:srgbClr val="00B0F0"/>
                </a:solidFill>
                <a:latin typeface="Times New Roman" charset="0"/>
              </a:rPr>
              <a:t> </a:t>
            </a:r>
            <a:r>
              <a:rPr lang="" altLang="ru-RU" sz="6000" b="1">
                <a:solidFill>
                  <a:srgbClr val="002060"/>
                </a:solidFill>
                <a:latin typeface="Times New Roman" charset="0"/>
              </a:rPr>
              <a:t>Үйгө тапшырма</a:t>
            </a:r>
            <a:endParaRPr lang="" altLang="ru-RU" sz="6000" b="1">
              <a:solidFill>
                <a:srgbClr val="002060"/>
              </a:solidFill>
              <a:latin typeface="Times New Roman" charset="0"/>
            </a:endParaRPr>
          </a:p>
          <a:p>
            <a:pPr marL="0" indent="0" algn="ctr">
              <a:buNone/>
            </a:pPr>
            <a:r>
              <a:rPr lang="" altLang="ru-RU" sz="3990">
                <a:latin typeface="Times New Roman" charset="0"/>
              </a:rPr>
              <a:t>  </a:t>
            </a:r>
            <a:r>
              <a:rPr lang="" altLang="ru-RU" sz="3990" b="1">
                <a:solidFill>
                  <a:srgbClr val="FF0000"/>
                </a:solidFill>
                <a:latin typeface="Times New Roman" charset="0"/>
              </a:rPr>
              <a:t> Жугуштуу оорудан кантип сактанабыз? деген темада        дил баян жазып келгиле</a:t>
            </a:r>
            <a:endParaRPr lang="" altLang="ru-RU" sz="3990" b="1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zoom dir="in"/>
      </p:transition>
    </mc:Choice>
    <mc:Fallback>
      <p:transition>
        <p:zoom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132320" y="69215"/>
            <a:ext cx="4935855" cy="5983605"/>
          </a:xfrm>
        </p:spPr>
        <p:txBody>
          <a:bodyPr/>
          <a:p>
            <a:pPr marL="0" indent="0" algn="just">
              <a:buNone/>
            </a:pPr>
            <a:r>
              <a:rPr lang="en-US" altLang="ru-RU" sz="2800" b="1">
                <a:solidFill>
                  <a:srgbClr val="00B050"/>
                </a:solidFill>
                <a:latin typeface="Times New Roman" charset="0"/>
                <a:sym typeface="+mn-ea"/>
              </a:rPr>
              <a:t>Тоту куш болуп учабыз,</a:t>
            </a:r>
            <a:endParaRPr lang="en-US" altLang="ru-RU" sz="2800" b="1">
              <a:solidFill>
                <a:srgbClr val="00B050"/>
              </a:solidFill>
              <a:latin typeface="Times New Roman" charset="0"/>
            </a:endParaRPr>
          </a:p>
          <a:p>
            <a:pPr marL="0" indent="0" algn="just">
              <a:buNone/>
            </a:pPr>
            <a:r>
              <a:rPr lang="en-US" altLang="ru-RU" sz="2800" b="1">
                <a:solidFill>
                  <a:srgbClr val="00B050"/>
                </a:solidFill>
                <a:latin typeface="Times New Roman" charset="0"/>
                <a:sym typeface="+mn-ea"/>
              </a:rPr>
              <a:t>            бийик- бийик тоолорго.</a:t>
            </a:r>
            <a:endParaRPr lang="en-US" altLang="ru-RU" sz="2800" b="1">
              <a:solidFill>
                <a:srgbClr val="00B050"/>
              </a:solidFill>
              <a:latin typeface="Times New Roman" charset="0"/>
            </a:endParaRPr>
          </a:p>
          <a:p>
            <a:pPr marL="0" indent="0" algn="just">
              <a:buNone/>
            </a:pPr>
            <a:r>
              <a:rPr lang="en-US" altLang="ru-RU" sz="2800" b="1">
                <a:solidFill>
                  <a:srgbClr val="00B050"/>
                </a:solidFill>
                <a:latin typeface="Times New Roman" charset="0"/>
                <a:sym typeface="+mn-ea"/>
              </a:rPr>
              <a:t>            Балык болуп сүзөбүз,</a:t>
            </a:r>
            <a:endParaRPr lang="en-US" altLang="ru-RU" sz="2800" b="1">
              <a:solidFill>
                <a:srgbClr val="00B050"/>
              </a:solidFill>
              <a:latin typeface="Times New Roman" charset="0"/>
            </a:endParaRPr>
          </a:p>
          <a:p>
            <a:pPr marL="0" indent="0" algn="just">
              <a:buNone/>
            </a:pPr>
            <a:r>
              <a:rPr lang="en-US" altLang="ru-RU" sz="2800" b="1">
                <a:solidFill>
                  <a:srgbClr val="00B050"/>
                </a:solidFill>
                <a:latin typeface="Times New Roman" charset="0"/>
                <a:sym typeface="+mn-ea"/>
              </a:rPr>
              <a:t>            Терең- терең көлдөргө.</a:t>
            </a:r>
            <a:endParaRPr lang="en-US" altLang="ru-RU" sz="2800" b="1">
              <a:solidFill>
                <a:srgbClr val="00B050"/>
              </a:solidFill>
              <a:latin typeface="Times New Roman" charset="0"/>
            </a:endParaRPr>
          </a:p>
          <a:p>
            <a:pPr marL="0" indent="0" algn="just">
              <a:buNone/>
            </a:pPr>
            <a:r>
              <a:rPr lang="en-US" altLang="ru-RU" sz="2800" b="1">
                <a:solidFill>
                  <a:srgbClr val="00B050"/>
                </a:solidFill>
                <a:latin typeface="Times New Roman" charset="0"/>
                <a:sym typeface="+mn-ea"/>
              </a:rPr>
              <a:t>            Иштейбиз, жазабыз</a:t>
            </a:r>
            <a:endParaRPr lang="en-US" altLang="ru-RU" sz="2800" b="1">
              <a:solidFill>
                <a:srgbClr val="00B050"/>
              </a:solidFill>
              <a:latin typeface="Times New Roman" charset="0"/>
            </a:endParaRPr>
          </a:p>
          <a:p>
            <a:pPr marL="0" indent="0" algn="just">
              <a:buNone/>
            </a:pPr>
            <a:r>
              <a:rPr lang="en-US" altLang="ru-RU" sz="2800" b="1">
                <a:solidFill>
                  <a:srgbClr val="00B050"/>
                </a:solidFill>
                <a:latin typeface="Times New Roman" charset="0"/>
                <a:sym typeface="+mn-ea"/>
              </a:rPr>
              <a:t>                                                    Мындай соонун балдарбыз      </a:t>
            </a:r>
            <a:endParaRPr lang="en-US" altLang="ru-RU" sz="2800" b="1">
              <a:solidFill>
                <a:srgbClr val="00B050"/>
              </a:solidFill>
              <a:latin typeface="Times New Roman" charset="0"/>
            </a:endParaRPr>
          </a:p>
          <a:p>
            <a:endParaRPr lang="ru-RU" altLang="en-US" sz="2800"/>
          </a:p>
        </p:txBody>
      </p:sp>
      <p:pic>
        <p:nvPicPr>
          <p:cNvPr id="9" name="Замещающее содержимое 8" descr="depositphotos_18438047-stock-photo-happy-smiley-emoticon-fac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2000" y="0"/>
            <a:ext cx="6357620" cy="643064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340828" cy="6858000"/>
          </a:xfr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340828" cy="6858000"/>
          </a:xfr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447984" cy="6857999"/>
          </a:xfrm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5015" y="0"/>
            <a:ext cx="12197953" cy="6858000"/>
          </a:xfrm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60733" y="0"/>
            <a:ext cx="12352734" cy="6858000"/>
          </a:xfrm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WPS Presentation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Атлас</vt:lpstr>
      <vt:lpstr>Жугуштуу ооруларды алдын алуу жолдору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Жугуштуу ооруларды алдын алуу жолдору</dc:title>
  <dc:creator>996505138003</dc:creator>
  <cp:lastModifiedBy>Admin</cp:lastModifiedBy>
  <cp:revision>5</cp:revision>
  <dcterms:created xsi:type="dcterms:W3CDTF">2020-04-02T15:18:00Z</dcterms:created>
  <dcterms:modified xsi:type="dcterms:W3CDTF">2020-04-04T13:53:22Z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1049-10.1.0.5675</vt:lpwstr>
  </property>
</Properties>
</file>