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4CB23-643E-D44B-AA0D-866B9E9C0A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FF5DEE-EDE2-CA4B-ADA2-4A3CD3F77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88B7AB6-678E-894E-9908-4AEF50C72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8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647BD-F02C-3743-BD1E-49428862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D865954-3667-E247-B04C-B802173AA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0014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CBF0E-5160-5D4B-8F5C-5DE007CF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BF308AB-BC08-A34A-AA0D-5A9855C08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5016" y="0"/>
            <a:ext cx="12501563" cy="6858000"/>
          </a:xfrm>
        </p:spPr>
      </p:pic>
    </p:spTree>
    <p:extLst>
      <p:ext uri="{BB962C8B-B14F-4D97-AF65-F5344CB8AC3E}">
        <p14:creationId xmlns:p14="http://schemas.microsoft.com/office/powerpoint/2010/main" val="216563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2A78E-26F2-9847-BC33-16957505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0" y="1143000"/>
            <a:ext cx="4268391" cy="5715000"/>
          </a:xfrm>
        </p:spPr>
        <p:txBody>
          <a:bodyPr/>
          <a:lstStyle/>
          <a:p>
            <a:r>
              <a:rPr lang="ru-RU"/>
              <a:t>, </a:t>
            </a:r>
            <a:r>
              <a:rPr lang="ru-RU" sz="4000" b="1">
                <a:solidFill>
                  <a:schemeClr val="accent1"/>
                </a:solidFill>
              </a:rPr>
              <a:t>Кыдыралиева Майрам Жумакадыровна </a:t>
            </a:r>
            <a:br>
              <a:rPr lang="ru-RU" sz="4000" b="1">
                <a:solidFill>
                  <a:schemeClr val="accent1"/>
                </a:solidFill>
              </a:rPr>
            </a:br>
            <a:r>
              <a:rPr lang="ru-RU" sz="4000" b="1">
                <a:solidFill>
                  <a:schemeClr val="accent1"/>
                </a:solidFill>
              </a:rPr>
              <a:t>3- В класс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E22C686-5370-A842-B242-FEB71C149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8391" y="0"/>
            <a:ext cx="7923608" cy="6858000"/>
          </a:xfrm>
        </p:spPr>
      </p:pic>
    </p:spTree>
    <p:extLst>
      <p:ext uri="{BB962C8B-B14F-4D97-AF65-F5344CB8AC3E}">
        <p14:creationId xmlns:p14="http://schemas.microsoft.com/office/powerpoint/2010/main" val="234029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841FE-7CE5-B342-B7AE-C14611A2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8530C5D-8527-FA40-AD20-1B67B10E15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07" y="0"/>
            <a:ext cx="12162693" cy="6858000"/>
          </a:xfrm>
        </p:spPr>
      </p:pic>
    </p:spTree>
    <p:extLst>
      <p:ext uri="{BB962C8B-B14F-4D97-AF65-F5344CB8AC3E}">
        <p14:creationId xmlns:p14="http://schemas.microsoft.com/office/powerpoint/2010/main" val="340493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956CB-B99A-874E-8D1B-CA957865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21E0BAA-E77B-014E-BF7D-A969D4A1F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214313"/>
            <a:ext cx="12192000" cy="7072313"/>
          </a:xfrm>
        </p:spPr>
      </p:pic>
    </p:spTree>
    <p:extLst>
      <p:ext uri="{BB962C8B-B14F-4D97-AF65-F5344CB8AC3E}">
        <p14:creationId xmlns:p14="http://schemas.microsoft.com/office/powerpoint/2010/main" val="113939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85615-7C64-A942-A273-6FC1986E3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67952" y="214314"/>
            <a:ext cx="10126266" cy="1893094"/>
          </a:xfrm>
        </p:spPr>
        <p:txBody>
          <a:bodyPr/>
          <a:lstStyle/>
          <a:p>
            <a:r>
              <a:rPr lang="ru-RU" sz="4000" b="1"/>
              <a:t>Бүгүнкү числону жазып теманы жазып 2- көнүгүүнү жазуу түрүндө аткарасыңар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3ECD63A-EB76-CB44-B6AD-1C41F0995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107407"/>
            <a:ext cx="12001500" cy="4893468"/>
          </a:xfrm>
        </p:spPr>
      </p:pic>
    </p:spTree>
    <p:extLst>
      <p:ext uri="{BB962C8B-B14F-4D97-AF65-F5344CB8AC3E}">
        <p14:creationId xmlns:p14="http://schemas.microsoft.com/office/powerpoint/2010/main" val="34020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325D2-6F6C-024B-BA9F-EBD2ACD97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571500"/>
            <a:ext cx="10626328" cy="1643063"/>
          </a:xfrm>
        </p:spPr>
        <p:txBody>
          <a:bodyPr/>
          <a:lstStyle/>
          <a:p>
            <a:r>
              <a:rPr lang="ru-RU" sz="4000" b="1">
                <a:solidFill>
                  <a:srgbClr val="FFFF00"/>
                </a:solidFill>
              </a:rPr>
              <a:t>3- көнүгүүнү жазуу түрүндө аткарасыңар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B627804-C705-7146-95B2-6171379FC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14563"/>
            <a:ext cx="12192000" cy="4643437"/>
          </a:xfrm>
        </p:spPr>
      </p:pic>
    </p:spTree>
    <p:extLst>
      <p:ext uri="{BB962C8B-B14F-4D97-AF65-F5344CB8AC3E}">
        <p14:creationId xmlns:p14="http://schemas.microsoft.com/office/powerpoint/2010/main" val="39374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DD47A-7CBC-3145-B2D7-9A9AF3C5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3556" y="531812"/>
            <a:ext cx="9193062" cy="2071688"/>
          </a:xfrm>
        </p:spPr>
        <p:txBody>
          <a:bodyPr/>
          <a:lstStyle/>
          <a:p>
            <a:r>
              <a:rPr lang="ru-RU" sz="7200" b="1">
                <a:solidFill>
                  <a:srgbClr val="FFFF00"/>
                </a:solidFill>
              </a:rPr>
              <a:t>Үйгө тапшырма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666763-EF5E-664C-AF68-11332525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03609" cy="3416300"/>
          </a:xfrm>
        </p:spPr>
        <p:txBody>
          <a:bodyPr>
            <a:normAutofit lnSpcReduction="10000"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Ар бириңер өзүңөрдүн атыңарды зат атоочтун алты жөндөмөгө талдап келесиңер. Мисалы: </a:t>
            </a:r>
          </a:p>
          <a:p>
            <a:r>
              <a:rPr lang="ru-RU"/>
              <a:t>Атооч     ким?            Нурдин</a:t>
            </a:r>
          </a:p>
          <a:p>
            <a:r>
              <a:rPr lang="ru-RU"/>
              <a:t>Илик      кимдин?      Нурдиндин</a:t>
            </a:r>
          </a:p>
          <a:p>
            <a:r>
              <a:rPr lang="ru-RU"/>
              <a:t>Барыш   кимге?         Нурдинге</a:t>
            </a:r>
          </a:p>
          <a:p>
            <a:r>
              <a:rPr lang="ru-RU"/>
              <a:t>Табыш     кимди?      Нурдинди</a:t>
            </a:r>
          </a:p>
          <a:p>
            <a:r>
              <a:rPr lang="ru-RU"/>
              <a:t>Жатыш    кимде?       Нурдинде</a:t>
            </a:r>
          </a:p>
          <a:p>
            <a:r>
              <a:rPr lang="ru-RU"/>
              <a:t>Чыгыш     кимден?     Нурдинден</a:t>
            </a:r>
          </a:p>
        </p:txBody>
      </p:sp>
    </p:spTree>
    <p:extLst>
      <p:ext uri="{BB962C8B-B14F-4D97-AF65-F5344CB8AC3E}">
        <p14:creationId xmlns:p14="http://schemas.microsoft.com/office/powerpoint/2010/main" val="2317564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9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TF10001029</vt:lpstr>
      <vt:lpstr>Презентация PowerPoint</vt:lpstr>
      <vt:lpstr>Презентация PowerPoint</vt:lpstr>
      <vt:lpstr>Презентация PowerPoint</vt:lpstr>
      <vt:lpstr>, Кыдыралиева Майрам Жумакадыровна  3- В класс</vt:lpstr>
      <vt:lpstr>Презентация PowerPoint</vt:lpstr>
      <vt:lpstr>Презентация PowerPoint</vt:lpstr>
      <vt:lpstr>Бүгүнкү числону жазып теманы жазып 2- көнүгүүнү жазуу түрүндө аткарасыңар</vt:lpstr>
      <vt:lpstr>3- көнүгүүнү жазуу түрүндө аткарасыңар</vt:lpstr>
      <vt:lpstr>Үйгө тапшырма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996505138003</dc:creator>
  <cp:lastModifiedBy>996505138003</cp:lastModifiedBy>
  <cp:revision>2</cp:revision>
  <dcterms:created xsi:type="dcterms:W3CDTF">2020-11-11T04:20:19Z</dcterms:created>
  <dcterms:modified xsi:type="dcterms:W3CDTF">2020-11-14T05:04:15Z</dcterms:modified>
</cp:coreProperties>
</file>