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xmlns="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21T18:46:40.221" idx="1">
    <p:pos x="10" y="10"/>
    <p:text/>
    <p:extLst>
      <p:ext uri="{C676402C-5697-4E1C-873F-D02D1690AC5C}">
        <p15:threadingInfo xmlns:p15="http://schemas.microsoft.com/office/powerpoint/2012/main" xmlns="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7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8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27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45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0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3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27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71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6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6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62AF7-7D37-4439-A39F-EFD2C9EAE1E1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22F2-707A-4B16-9642-CF3068B42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34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F:\&#1042;&#1077;&#1085;&#1077;&#1088;&#1072;%20&#1072;&#1095;&#1099;&#1082;%20&#1089;&#1072;&#1073;&#1072;&#1082;\Wham_-_Last_Christmas_58001048.mp3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wmf"/><Relationship Id="rId18" Type="http://schemas.openxmlformats.org/officeDocument/2006/relationships/image" Target="../media/image1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7.wmf"/><Relationship Id="rId2" Type="http://schemas.openxmlformats.org/officeDocument/2006/relationships/image" Target="../media/image2.jpeg"/><Relationship Id="rId16" Type="http://schemas.openxmlformats.org/officeDocument/2006/relationships/image" Target="../media/image16.wm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5" Type="http://schemas.openxmlformats.org/officeDocument/2006/relationships/image" Target="../media/image15.wmf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54;&#1090;&#1082;&#1088;&#1099;&#1090;&#1099;&#1081;%20&#1091;&#1088;&#1086;&#1082;%20&#1087;&#1086;%20&#1090;&#1077;&#1084;&#1077;%20&#1057;&#1086;&#1102;&#1079;.%207%20&#1082;&#1083;&#1072;&#1089;&#1089;\153_parovozik.mp3" TargetMode="Externa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wmf"/><Relationship Id="rId18" Type="http://schemas.openxmlformats.org/officeDocument/2006/relationships/image" Target="../media/image1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7.wmf"/><Relationship Id="rId2" Type="http://schemas.openxmlformats.org/officeDocument/2006/relationships/image" Target="../media/image2.jpeg"/><Relationship Id="rId16" Type="http://schemas.openxmlformats.org/officeDocument/2006/relationships/image" Target="../media/image16.wm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5" Type="http://schemas.openxmlformats.org/officeDocument/2006/relationships/image" Target="../media/image15.wmf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560" y="764704"/>
            <a:ext cx="7272808" cy="265631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dirty="0">
                <a:solidFill>
                  <a:srgbClr val="FF0000"/>
                </a:solidFill>
                <a:effectLst/>
                <a:latin typeface="Comic Sans MS" pitchFamily="66" charset="0"/>
              </a:rPr>
              <a:t> </a:t>
            </a:r>
            <a:r>
              <a:rPr lang="kk-KZ" sz="5400" spc="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Информатика сабагы</a:t>
            </a:r>
            <a:r>
              <a:rPr lang="kk-KZ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/>
            </a:r>
            <a:br>
              <a:rPr lang="kk-KZ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</a:br>
            <a:r>
              <a:rPr lang="kk-KZ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5 «З» класс</a:t>
            </a:r>
            <a:endParaRPr lang="ru-RU" sz="72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0343" y="4736420"/>
            <a:ext cx="4248150" cy="1295400"/>
          </a:xfrm>
        </p:spPr>
        <p:txBody>
          <a:bodyPr/>
          <a:lstStyle/>
          <a:p>
            <a:pPr eaLnBrk="1" hangingPunct="1">
              <a:defRPr/>
            </a:pPr>
            <a:r>
              <a:rPr lang="kk-KZ" alt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Мамаева Венера Мамбеткалыйовна</a:t>
            </a:r>
            <a:endParaRPr lang="ru-RU" alt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73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916832"/>
            <a:ext cx="5184655" cy="4082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5680" y="1196752"/>
            <a:ext cx="6907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rgbClr val="7030A0"/>
                </a:solidFill>
              </a:rPr>
              <a:t>Монитор</a:t>
            </a:r>
            <a:r>
              <a:rPr lang="kk-KZ" sz="2400" i="1" dirty="0" smtClean="0">
                <a:solidFill>
                  <a:srgbClr val="7030A0"/>
                </a:solidFill>
              </a:rPr>
              <a:t> – информацияны экранга чыгарат.</a:t>
            </a:r>
            <a:endParaRPr lang="ru-RU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10702">
            <a:off x="3528273" y="2261694"/>
            <a:ext cx="3820666" cy="4310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5600" y="980728"/>
            <a:ext cx="6241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rgbClr val="7030A0"/>
                </a:solidFill>
              </a:rPr>
              <a:t>Маус (мышь) </a:t>
            </a:r>
            <a:r>
              <a:rPr lang="kk-KZ" sz="2400" b="1" i="1" dirty="0" smtClean="0"/>
              <a:t>– компьютерди башкара </a:t>
            </a:r>
          </a:p>
          <a:p>
            <a:r>
              <a:rPr lang="kk-KZ" sz="2400" b="1" i="1" dirty="0" smtClean="0"/>
              <a:t>турган негизги түзүлүштөрдүн бири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3152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634" y="593397"/>
            <a:ext cx="3319881" cy="2830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8" y="2314474"/>
            <a:ext cx="2641476" cy="2641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913" y="4149080"/>
            <a:ext cx="2093218" cy="2093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514" y="332656"/>
            <a:ext cx="3084843" cy="3090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3554757"/>
            <a:ext cx="2822693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1996320"/>
            <a:ext cx="5040560" cy="37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arovoz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65175"/>
            <a:ext cx="82089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7688" y="241955"/>
            <a:ext cx="489654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2800" b="1" dirty="0" smtClean="0"/>
              <a:t>Тапкычтар станциясы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792537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Кластер түзгүлө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551218" y="3462623"/>
            <a:ext cx="3227450" cy="149497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142515" y="1482414"/>
            <a:ext cx="2380342" cy="132828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737601" y="3315607"/>
            <a:ext cx="2587171" cy="13617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258630" y="5119120"/>
            <a:ext cx="2569028" cy="1320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695497" y="1593426"/>
            <a:ext cx="2612572" cy="118314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44914" y="1718411"/>
            <a:ext cx="2191657" cy="12798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59544" y="3436072"/>
            <a:ext cx="2467428" cy="142750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046514" y="5208831"/>
            <a:ext cx="2612571" cy="12419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97714" y="5400506"/>
            <a:ext cx="2452914" cy="130758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>
            <a:endCxn id="5" idx="3"/>
          </p:cNvCxnSpPr>
          <p:nvPr/>
        </p:nvCxnSpPr>
        <p:spPr>
          <a:xfrm flipV="1">
            <a:off x="7329714" y="2616174"/>
            <a:ext cx="1161394" cy="1079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590847" y="4199391"/>
            <a:ext cx="1161267" cy="15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994400" y="2871108"/>
            <a:ext cx="0" cy="606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976914" y="2679305"/>
            <a:ext cx="1320800" cy="949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2"/>
            <a:endCxn id="15" idx="6"/>
          </p:cNvCxnSpPr>
          <p:nvPr/>
        </p:nvCxnSpPr>
        <p:spPr>
          <a:xfrm flipH="1" flipV="1">
            <a:off x="3526972" y="4165657"/>
            <a:ext cx="1146628" cy="33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136571" y="4677341"/>
            <a:ext cx="696686" cy="588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400800" y="4913143"/>
            <a:ext cx="0" cy="487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445829" y="4528457"/>
            <a:ext cx="1306285" cy="66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Wham_-_Last_Christmas_5800104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>
                  <p14:trim st="17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899" y="613512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63221"/>
            <a:ext cx="1810669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Кластер түзгүлө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572000" y="3451906"/>
            <a:ext cx="3033486" cy="149497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142515" y="1482414"/>
            <a:ext cx="2380342" cy="132828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колонка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8737601" y="3315607"/>
            <a:ext cx="2587171" cy="13617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наушниктер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258630" y="5119120"/>
            <a:ext cx="2569028" cy="1320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джойстик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833257" y="1690688"/>
            <a:ext cx="2612572" cy="118314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микрофон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944914" y="1718411"/>
            <a:ext cx="2191657" cy="12798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Маус(мышь)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059544" y="3436072"/>
            <a:ext cx="2467428" cy="142750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монитор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2046514" y="5208831"/>
            <a:ext cx="2612571" cy="12419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клавиатура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297714" y="5400506"/>
            <a:ext cx="2452914" cy="130758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принтер</a:t>
            </a:r>
            <a:endParaRPr lang="ru-RU" dirty="0"/>
          </a:p>
        </p:txBody>
      </p:sp>
      <p:cxnSp>
        <p:nvCxnSpPr>
          <p:cNvPr id="19" name="Прямая со стрелкой 18"/>
          <p:cNvCxnSpPr>
            <a:endCxn id="5" idx="3"/>
          </p:cNvCxnSpPr>
          <p:nvPr/>
        </p:nvCxnSpPr>
        <p:spPr>
          <a:xfrm flipV="1">
            <a:off x="7329714" y="2616174"/>
            <a:ext cx="1161394" cy="1079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590847" y="4199391"/>
            <a:ext cx="1161267" cy="15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994400" y="2871108"/>
            <a:ext cx="0" cy="606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976914" y="2679305"/>
            <a:ext cx="1320800" cy="949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2"/>
            <a:endCxn id="15" idx="6"/>
          </p:cNvCxnSpPr>
          <p:nvPr/>
        </p:nvCxnSpPr>
        <p:spPr>
          <a:xfrm flipH="1" flipV="1">
            <a:off x="3526972" y="4165657"/>
            <a:ext cx="1146628" cy="33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136571" y="4677341"/>
            <a:ext cx="696686" cy="588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400800" y="4913143"/>
            <a:ext cx="0" cy="487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445829" y="4528457"/>
            <a:ext cx="1306285" cy="66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8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128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k-KZ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сүрөт ашыкча?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552" y="1273956"/>
            <a:ext cx="1680129" cy="1716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4293096"/>
            <a:ext cx="3329855" cy="1554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910" y="1373900"/>
            <a:ext cx="3386161" cy="2665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3212976"/>
            <a:ext cx="2958885" cy="29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363" y="317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k-KZ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сүрөт ашыкча?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8" y="1535343"/>
            <a:ext cx="2376264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643180"/>
            <a:ext cx="4069070" cy="2288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4581128"/>
            <a:ext cx="2664296" cy="18625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3803420"/>
            <a:ext cx="2785492" cy="2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095" y="678188"/>
            <a:ext cx="3035116" cy="20234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86" y="765690"/>
            <a:ext cx="3162606" cy="239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3560" y="278078"/>
            <a:ext cx="208823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2000" b="1" dirty="0" smtClean="0"/>
              <a:t>Билл Гейтс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85921" y="231269"/>
            <a:ext cx="21682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2000" b="1" dirty="0" smtClean="0"/>
              <a:t>Чыңгыз Айтматов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23792" y="184459"/>
            <a:ext cx="4262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сүрөт ашыкча?</a:t>
            </a: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396" y="3819354"/>
            <a:ext cx="3128747" cy="2875743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8252050" y="3195328"/>
            <a:ext cx="1911927" cy="568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А.С.Пушкин</a:t>
            </a:r>
            <a:endParaRPr lang="ru-RU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91" y="3819354"/>
            <a:ext cx="2422812" cy="29773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33599" y="3250049"/>
            <a:ext cx="1593273" cy="5800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А.П.Чехов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324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13475"/>
            <a:ext cx="28956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0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CEC83F-018C-4F49-928D-D4AE3B3C483B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4100" name="Picture 5" descr="2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7" y="773113"/>
            <a:ext cx="10655943" cy="51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37r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-387350"/>
            <a:ext cx="2808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AG00174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357563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AG00185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437063"/>
            <a:ext cx="8636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AG00222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989138"/>
            <a:ext cx="5762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" descr="BD1368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724400"/>
            <a:ext cx="7191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724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724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941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941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40052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51577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0133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51577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1577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941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656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3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815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42926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724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42211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845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37163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48688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1497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5085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4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4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4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815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4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0767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4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Picture 4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Picture 4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-3873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8" name="Picture 4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2" y="47704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9" name="Picture 4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42" y="129094"/>
            <a:ext cx="1428750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5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333375"/>
            <a:ext cx="1285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1" name="Picture 5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-458788"/>
            <a:ext cx="1428750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5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-7143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3" name="Picture 5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89" y="-3892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4" name="Picture 5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89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5" name="Picture 5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1969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6" name="Picture 5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6207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7" name="Picture 5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8" name="Picture 58" descr="J007619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205038"/>
            <a:ext cx="2873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9" name="Picture 59" descr="J007619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2720975"/>
            <a:ext cx="3952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0" name="Picture 60" descr="Копия 14m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349500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1" name="Picture 62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-171450"/>
            <a:ext cx="7191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2" name="Picture 63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868863"/>
            <a:ext cx="7191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3" name="Picture 64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157788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4" name="Picture 65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4076700"/>
            <a:ext cx="504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5" name="Picture 66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-236538"/>
            <a:ext cx="7207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6" name="Picture 70" descr="BD1368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60575"/>
            <a:ext cx="6477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" name="Picture 72" descr="j020546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412875"/>
            <a:ext cx="13684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8" name="Picture 80" descr="MC900311332[1]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916113"/>
            <a:ext cx="9715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9" name="Picture 81" descr="MC900311336[1]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484313"/>
            <a:ext cx="15113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0" name="Picture 84" descr="MC900238993[1]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789363"/>
            <a:ext cx="1150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1" name="Picture 88" descr="MC900291932[1]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588" y="1700213"/>
            <a:ext cx="1395412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2" name="Picture 89" descr="18m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1336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8" name="Text Box 92"/>
          <p:cNvSpPr txBox="1">
            <a:spLocks noChangeArrowheads="1"/>
          </p:cNvSpPr>
          <p:nvPr/>
        </p:nvSpPr>
        <p:spPr bwMode="auto">
          <a:xfrm>
            <a:off x="2097233" y="1320919"/>
            <a:ext cx="1539587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kk-KZ" alt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Тапкычтар станциясы</a:t>
            </a:r>
            <a:endParaRPr lang="ru-RU" alt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89" name="Text Box 93"/>
          <p:cNvSpPr txBox="1">
            <a:spLocks noChangeArrowheads="1"/>
          </p:cNvSpPr>
          <p:nvPr/>
        </p:nvSpPr>
        <p:spPr bwMode="auto">
          <a:xfrm>
            <a:off x="8865177" y="1333938"/>
            <a:ext cx="2063750" cy="2762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«</a:t>
            </a:r>
            <a:r>
              <a:rPr lang="ru-RU" alt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Жаңы</a:t>
            </a:r>
            <a:r>
              <a:rPr lang="ru-RU" alt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жыл</a:t>
            </a:r>
            <a:r>
              <a:rPr lang="ru-RU" alt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» </a:t>
            </a:r>
            <a:r>
              <a:rPr lang="ru-RU" alt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станциясы</a:t>
            </a:r>
            <a:endParaRPr lang="ru-RU" alt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90" name="Text Box 94"/>
          <p:cNvSpPr txBox="1">
            <a:spLocks noChangeArrowheads="1"/>
          </p:cNvSpPr>
          <p:nvPr/>
        </p:nvSpPr>
        <p:spPr bwMode="auto">
          <a:xfrm>
            <a:off x="6252584" y="789315"/>
            <a:ext cx="1517649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Силер</a:t>
            </a:r>
            <a:r>
              <a:rPr lang="ru-RU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билесиңерби</a:t>
            </a:r>
            <a:r>
              <a:rPr lang="ru-RU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?</a:t>
            </a:r>
            <a:endParaRPr lang="ru-RU" alt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91" name="Text Box 95"/>
          <p:cNvSpPr txBox="1">
            <a:spLocks noChangeArrowheads="1"/>
          </p:cNvSpPr>
          <p:nvPr/>
        </p:nvSpPr>
        <p:spPr bwMode="auto">
          <a:xfrm>
            <a:off x="2125662" y="3354388"/>
            <a:ext cx="1882775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Компьютер </a:t>
            </a:r>
            <a:r>
              <a:rPr lang="ru-RU" alt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станциясы</a:t>
            </a:r>
            <a:endParaRPr lang="ru-RU" alt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168" name="Picture 96" descr="18m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644900"/>
            <a:ext cx="6858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95990" y="2394966"/>
            <a:ext cx="286537" cy="499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87315" y="2846461"/>
            <a:ext cx="41916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6" descr="parovoz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65667"/>
            <a:ext cx="8513761" cy="517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153_parovozik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5876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9776" y="332656"/>
            <a:ext cx="451822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Силер билесиңерби?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079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94" fill="hold"/>
                                        <p:tgtEl>
                                          <p:spTgt spid="86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2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1584" y="476672"/>
            <a:ext cx="209698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 Optional"/>
              </a:rPr>
              <a:t>Конрад </a:t>
            </a:r>
            <a:r>
              <a:rPr lang="ru-RU" sz="2400" b="1" i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 Optional"/>
              </a:rPr>
              <a:t>Цузе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164626"/>
            <a:ext cx="3864335" cy="2622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412776"/>
            <a:ext cx="4824536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6080" y="702961"/>
            <a:ext cx="305243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Алгачкы компьютер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5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74" y="740636"/>
            <a:ext cx="3752054" cy="2583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443759"/>
            <a:ext cx="3434833" cy="3201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873" y="3645024"/>
            <a:ext cx="4128056" cy="2841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3789040"/>
            <a:ext cx="3926674" cy="24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6EB0CA-8294-4E4D-9A76-4A9977575098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6988" y="392113"/>
            <a:ext cx="7319962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Жаңы жыл станциясы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82" y="1222375"/>
            <a:ext cx="764366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37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 flipV="1">
            <a:off x="4648200" y="6705600"/>
            <a:ext cx="2895600" cy="4603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B5E3CD-0B70-47E2-BDD4-A57E8214FBD4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379271"/>
            <a:ext cx="6531999" cy="10957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03712" y="476672"/>
            <a:ext cx="6434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Аяз Атадан эмне белек сурайт элеңер?</a:t>
            </a:r>
            <a:endPara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3845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EEC801-4E0A-443D-A425-BC1045F2C80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kk-KZ" sz="5400" i="1" dirty="0">
                <a:solidFill>
                  <a:srgbClr val="FF0066"/>
                </a:solidFill>
              </a:rPr>
              <a:t>Үйгө тапшырма:</a:t>
            </a:r>
            <a:endParaRPr lang="ru-RU" sz="5400" i="1" dirty="0">
              <a:solidFill>
                <a:srgbClr val="FF0066"/>
              </a:solidFill>
            </a:endParaRPr>
          </a:p>
        </p:txBody>
      </p:sp>
      <p:pic>
        <p:nvPicPr>
          <p:cNvPr id="82947" name="Picture 10" descr="COBJ05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3472" y="2424112"/>
            <a:ext cx="4014788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486892" y="1284289"/>
            <a:ext cx="8066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2800" b="1">
              <a:solidFill>
                <a:srgbClr val="000099"/>
              </a:solidFill>
              <a:latin typeface="Segoe Script" panose="030B05040200000000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5840" y="1947058"/>
            <a:ext cx="61999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Окуу китебиңердин 62-бетиндеги </a:t>
            </a:r>
          </a:p>
          <a:p>
            <a:r>
              <a:rPr lang="kk-K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1-2-3-суроолорго жооп жазып </a:t>
            </a:r>
          </a:p>
          <a:p>
            <a:pPr algn="ctr"/>
            <a:r>
              <a:rPr lang="kk-K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кетиргиле</a:t>
            </a:r>
            <a:r>
              <a:rPr lang="kk-KZ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336535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D2FE66-18CE-4D35-ADA9-5EE432870130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33794" name="Picture 2" descr="0e1a11b502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268413"/>
            <a:ext cx="61928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2208213" y="404813"/>
            <a:ext cx="7048500" cy="19700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ru-RU" sz="72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omic Sans MS" panose="030F0702030302020204" pitchFamily="66" charset="0"/>
              </a:rPr>
              <a:t>Азаматсыңар!!!</a:t>
            </a:r>
          </a:p>
        </p:txBody>
      </p:sp>
    </p:spTree>
    <p:extLst>
      <p:ext uri="{BB962C8B-B14F-4D97-AF65-F5344CB8AC3E}">
        <p14:creationId xmlns:p14="http://schemas.microsoft.com/office/powerpoint/2010/main" val="121621783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428" y="636031"/>
            <a:ext cx="403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Поездге билет алалы:</a:t>
            </a:r>
            <a:endParaRPr lang="ru-RU" sz="2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670" y="1554175"/>
            <a:ext cx="731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00B050"/>
                </a:solidFill>
              </a:rPr>
              <a:t>1. Горизонталдык ок деп кайсы окту айтабыз?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8445" y="2083097"/>
            <a:ext cx="699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chemeClr val="accent6">
                    <a:lumMod val="75000"/>
                  </a:schemeClr>
                </a:solidFill>
              </a:rPr>
              <a:t>2. Вертикалдык ок деп кайсы окту айтабыз?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9310" y="2630457"/>
            <a:ext cx="9426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0070C0"/>
                </a:solidFill>
              </a:rPr>
              <a:t>3. Информацияны коддоо үчүн кайсы ыкмалар колдонулат?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2452" y="3092122"/>
            <a:ext cx="10110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00B050"/>
                </a:solidFill>
              </a:rPr>
              <a:t>4. Азиз адамдарга информация берүүнүн атайын </a:t>
            </a:r>
          </a:p>
          <a:p>
            <a:r>
              <a:rPr lang="kk-KZ" sz="2400" b="1" dirty="0" smtClean="0">
                <a:solidFill>
                  <a:srgbClr val="00B050"/>
                </a:solidFill>
              </a:rPr>
              <a:t>ыкмасын ойлоп чыккан француз педагогу ким</a:t>
            </a:r>
          </a:p>
          <a:p>
            <a:r>
              <a:rPr lang="kk-KZ" sz="2400" b="1" dirty="0" smtClean="0">
                <a:solidFill>
                  <a:srgbClr val="00B050"/>
                </a:solidFill>
              </a:rPr>
              <a:t> болгон?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9310" y="4378146"/>
            <a:ext cx="9480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0070C0"/>
                </a:solidFill>
              </a:rPr>
              <a:t>5.</a:t>
            </a:r>
            <a:r>
              <a:rPr lang="kk-KZ" sz="2400" dirty="0" smtClean="0"/>
              <a:t> </a:t>
            </a:r>
            <a:r>
              <a:rPr lang="kk-KZ" sz="2400" b="1" dirty="0" smtClean="0">
                <a:solidFill>
                  <a:srgbClr val="0070C0"/>
                </a:solidFill>
              </a:rPr>
              <a:t>Заманбап суремаркеттерде товарга кандай белги коюлат?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283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8" t="31279" r="-3268" b="6164"/>
          <a:stretch/>
        </p:blipFill>
        <p:spPr>
          <a:xfrm>
            <a:off x="8724292" y="3781612"/>
            <a:ext cx="2520280" cy="2800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4325" t="10957" r="4325" b="28171"/>
          <a:stretch/>
        </p:blipFill>
        <p:spPr>
          <a:xfrm>
            <a:off x="5015880" y="323263"/>
            <a:ext cx="2930241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482" t="-515" r="1482" b="26679"/>
          <a:stretch/>
        </p:blipFill>
        <p:spPr>
          <a:xfrm rot="16200000">
            <a:off x="8297897" y="641647"/>
            <a:ext cx="3373071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666" t="3000" r="4001" b="30307"/>
          <a:stretch/>
        </p:blipFill>
        <p:spPr>
          <a:xfrm>
            <a:off x="5106753" y="3680311"/>
            <a:ext cx="2448272" cy="3002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92" y="1700808"/>
            <a:ext cx="3888044" cy="33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13475"/>
            <a:ext cx="28956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0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CEC83F-018C-4F49-928D-D4AE3B3C483B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4100" name="Picture 5" descr="2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7" y="773113"/>
            <a:ext cx="10655943" cy="51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37r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-387350"/>
            <a:ext cx="2808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AG00174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357563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AG00185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437063"/>
            <a:ext cx="8636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AG00222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989138"/>
            <a:ext cx="5762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" descr="BD1368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724400"/>
            <a:ext cx="7191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724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724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941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941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40052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51577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0133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51577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1577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941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656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3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815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42926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724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42211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845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37163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48688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1497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5085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4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847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4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4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815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4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0767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4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Picture 4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Picture 4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-3873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8" name="Picture 48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2" y="47704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9" name="Picture 49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-242888"/>
            <a:ext cx="1428750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50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333375"/>
            <a:ext cx="1285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1" name="Picture 51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-458788"/>
            <a:ext cx="1428750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52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-7143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3" name="Picture 53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89" y="-3892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4" name="Picture 54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89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5" name="Picture 55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1969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6" name="Picture 56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6207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7" name="Picture 57" descr="BD137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8" name="Picture 58" descr="J007619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205038"/>
            <a:ext cx="2873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9" name="Picture 59" descr="J007619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2720975"/>
            <a:ext cx="3952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0" name="Picture 60" descr="Копия 14m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349500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1" name="Picture 62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-171450"/>
            <a:ext cx="7191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2" name="Picture 63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868863"/>
            <a:ext cx="7191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3" name="Picture 64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157788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4" name="Picture 65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4076700"/>
            <a:ext cx="504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5" name="Picture 66" descr="1b3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-236538"/>
            <a:ext cx="7207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6" name="Picture 70" descr="BD1368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60575"/>
            <a:ext cx="6477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" name="Picture 72" descr="j020546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412875"/>
            <a:ext cx="13684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8" name="Picture 80" descr="MC900311332[1]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916113"/>
            <a:ext cx="9715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9" name="Picture 81" descr="MC900311336[1]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484313"/>
            <a:ext cx="15113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0" name="Picture 84" descr="MC900238993[1]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789363"/>
            <a:ext cx="1150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1" name="Picture 88" descr="MC900291932[1]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588" y="1700213"/>
            <a:ext cx="1395412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2" name="Picture 89" descr="18m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1336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8" name="Text Box 92"/>
          <p:cNvSpPr txBox="1">
            <a:spLocks noChangeArrowheads="1"/>
          </p:cNvSpPr>
          <p:nvPr/>
        </p:nvSpPr>
        <p:spPr bwMode="auto">
          <a:xfrm>
            <a:off x="5505088" y="904204"/>
            <a:ext cx="1609726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kk-KZ" alt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Тапкычтар станциясы</a:t>
            </a:r>
            <a:endParaRPr lang="ru-RU" alt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89" name="Text Box 93"/>
          <p:cNvSpPr txBox="1">
            <a:spLocks noChangeArrowheads="1"/>
          </p:cNvSpPr>
          <p:nvPr/>
        </p:nvSpPr>
        <p:spPr bwMode="auto">
          <a:xfrm>
            <a:off x="8865177" y="1333938"/>
            <a:ext cx="2063750" cy="2762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«</a:t>
            </a:r>
            <a:r>
              <a:rPr lang="ru-RU" alt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Жаңы</a:t>
            </a:r>
            <a:r>
              <a:rPr lang="ru-RU" alt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жыл</a:t>
            </a:r>
            <a:r>
              <a:rPr lang="ru-RU" alt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» </a:t>
            </a:r>
            <a:r>
              <a:rPr lang="ru-RU" alt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станциясы</a:t>
            </a:r>
            <a:endParaRPr lang="ru-RU" alt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90" name="Text Box 94"/>
          <p:cNvSpPr txBox="1">
            <a:spLocks noChangeArrowheads="1"/>
          </p:cNvSpPr>
          <p:nvPr/>
        </p:nvSpPr>
        <p:spPr bwMode="auto">
          <a:xfrm>
            <a:off x="2149476" y="1384955"/>
            <a:ext cx="1517649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Суроо-жооп</a:t>
            </a:r>
            <a:r>
              <a:rPr lang="ru-RU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станциясы</a:t>
            </a:r>
            <a:endParaRPr lang="ru-RU" alt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91" name="Text Box 95"/>
          <p:cNvSpPr txBox="1">
            <a:spLocks noChangeArrowheads="1"/>
          </p:cNvSpPr>
          <p:nvPr/>
        </p:nvSpPr>
        <p:spPr bwMode="auto">
          <a:xfrm>
            <a:off x="2125662" y="3354388"/>
            <a:ext cx="1882775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Компьютер </a:t>
            </a:r>
            <a:r>
              <a:rPr lang="ru-RU" alt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станциясы</a:t>
            </a:r>
            <a:endParaRPr lang="ru-RU" alt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168" name="Picture 96" descr="18m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644900"/>
            <a:ext cx="6858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95990" y="2394966"/>
            <a:ext cx="286537" cy="499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87315" y="2846461"/>
            <a:ext cx="41916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512" y="1340768"/>
            <a:ext cx="8136904" cy="265631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dirty="0">
                <a:solidFill>
                  <a:srgbClr val="FF0000"/>
                </a:solidFill>
                <a:effectLst/>
                <a:latin typeface="Comic Sans MS" pitchFamily="66" charset="0"/>
              </a:rPr>
              <a:t> </a:t>
            </a:r>
            <a:r>
              <a:rPr lang="kk-KZ" sz="5400" spc="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Тема:</a:t>
            </a:r>
            <a:r>
              <a:rPr lang="kk-KZ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/>
            </a:r>
            <a:br>
              <a:rPr lang="kk-KZ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</a:br>
            <a:r>
              <a:rPr lang="kk-KZ" sz="8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Компьютер</a:t>
            </a:r>
            <a:endParaRPr lang="ru-RU" sz="115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2377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935" r="9594"/>
          <a:stretch/>
        </p:blipFill>
        <p:spPr>
          <a:xfrm>
            <a:off x="2999656" y="1556792"/>
            <a:ext cx="583264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7752184" y="260648"/>
            <a:ext cx="1944216" cy="576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Монитор</a:t>
            </a:r>
            <a:endParaRPr lang="ru-RU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7248128" y="836712"/>
            <a:ext cx="1008112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8472264" y="4293096"/>
            <a:ext cx="1224136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9480376" y="3861048"/>
            <a:ext cx="1944216" cy="576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Клавиатура</a:t>
            </a:r>
            <a:endParaRPr lang="ru-RU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3215680" y="806027"/>
            <a:ext cx="144016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2675620" y="229963"/>
            <a:ext cx="2016224" cy="576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Ситемдик блок</a:t>
            </a:r>
            <a:endParaRPr lang="ru-RU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135560" y="4653136"/>
            <a:ext cx="108012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1379476" y="5016477"/>
            <a:ext cx="2124236" cy="6480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Маус(мышь)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51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mg2.freepng.ru/20180621/lqt/kisspng-computer-cases-housings-computer-hardware-person-phobos-5b2c3a1ec45187.8164785415296251188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007" y="1944708"/>
            <a:ext cx="3208138" cy="477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1584" y="836712"/>
            <a:ext cx="8096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7030A0"/>
                </a:solidFill>
              </a:rPr>
              <a:t>Системдик блок</a:t>
            </a:r>
            <a:r>
              <a:rPr lang="kk-KZ" sz="2400" b="1" dirty="0" smtClean="0"/>
              <a:t> – маалыматтарды иштетүүгө жана </a:t>
            </a:r>
          </a:p>
          <a:p>
            <a:r>
              <a:rPr lang="kk-KZ" sz="2400" b="1" dirty="0" smtClean="0"/>
              <a:t>компьютердин иштөөсүн башкарат.</a:t>
            </a:r>
          </a:p>
          <a:p>
            <a:r>
              <a:rPr lang="kk-KZ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13" y="2140251"/>
            <a:ext cx="1911778" cy="1462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4581128"/>
            <a:ext cx="1872208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52" y="3314007"/>
            <a:ext cx="1827679" cy="1267121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5735960" y="3501008"/>
            <a:ext cx="1584176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3111020" y="2492896"/>
            <a:ext cx="4209116" cy="734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5" idx="3"/>
          </p:cNvCxnSpPr>
          <p:nvPr/>
        </p:nvCxnSpPr>
        <p:spPr>
          <a:xfrm flipH="1">
            <a:off x="3431704" y="4221088"/>
            <a:ext cx="3888432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426526" y="1685853"/>
            <a:ext cx="1368152" cy="4543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Катуу диск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63752" y="2983949"/>
            <a:ext cx="1656184" cy="4622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Оперативдүү эс тутуму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43472" y="4221088"/>
            <a:ext cx="1584176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Процессор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813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2420888"/>
            <a:ext cx="6806530" cy="3176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528" y="1124744"/>
            <a:ext cx="931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rgbClr val="7030A0"/>
                </a:solidFill>
              </a:rPr>
              <a:t>Клавиатура</a:t>
            </a:r>
            <a:r>
              <a:rPr lang="kk-KZ" sz="2400" b="1" i="1" dirty="0" smtClean="0"/>
              <a:t> – компьютердин эсине информация киргизүү</a:t>
            </a:r>
          </a:p>
          <a:p>
            <a:r>
              <a:rPr lang="kk-KZ" sz="2400" b="1" i="1" dirty="0" smtClean="0"/>
              <a:t>үчүн колдонулат</a:t>
            </a:r>
          </a:p>
        </p:txBody>
      </p:sp>
    </p:spTree>
    <p:extLst>
      <p:ext uri="{BB962C8B-B14F-4D97-AF65-F5344CB8AC3E}">
        <p14:creationId xmlns:p14="http://schemas.microsoft.com/office/powerpoint/2010/main" val="2360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207</Words>
  <Application>Microsoft Office PowerPoint</Application>
  <PresentationFormat>Произвольный</PresentationFormat>
  <Paragraphs>70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Информатика сабагы 5 «З»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 Тема: Компьютер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Кластер түзгүлө</vt:lpstr>
      <vt:lpstr>Кластер түзгүлө</vt:lpstr>
      <vt:lpstr>Кайсы сүрөт ашыкча?</vt:lpstr>
      <vt:lpstr>Кайсы сүрөт ашыкча?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Үйгө тапшырма: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Информатика сабагы 5 «З» класс</dc:title>
  <dc:creator>Пользователь Windows</dc:creator>
  <cp:lastModifiedBy>Пользователь</cp:lastModifiedBy>
  <cp:revision>6</cp:revision>
  <dcterms:created xsi:type="dcterms:W3CDTF">2020-12-21T13:28:41Z</dcterms:created>
  <dcterms:modified xsi:type="dcterms:W3CDTF">2020-12-21T14:55:30Z</dcterms:modified>
</cp:coreProperties>
</file>