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5" r:id="rId4"/>
    <p:sldId id="276" r:id="rId5"/>
    <p:sldId id="257" r:id="rId6"/>
    <p:sldId id="277" r:id="rId7"/>
    <p:sldId id="279" r:id="rId8"/>
    <p:sldId id="283" r:id="rId9"/>
    <p:sldId id="284" r:id="rId10"/>
    <p:sldId id="285" r:id="rId11"/>
    <p:sldId id="282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3154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8E9CD-7F5F-4DBA-9126-2556A1C7A009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908134-25D0-4B11-A843-92AD498B6A40}">
      <dgm:prSet phldrT="[Текст]"/>
      <dgm:spPr/>
      <dgm:t>
        <a:bodyPr/>
        <a:lstStyle/>
        <a:p>
          <a:r>
            <a:rPr lang="ky-KG" dirty="0"/>
            <a:t>Ээ</a:t>
          </a:r>
          <a:endParaRPr lang="ru-RU" dirty="0"/>
        </a:p>
      </dgm:t>
    </dgm:pt>
    <dgm:pt modelId="{9E9CB474-4FDD-476E-8608-CF22EB4898FA}" type="parTrans" cxnId="{21ADC80E-CA74-4563-85C9-33E6CA0AA3C5}">
      <dgm:prSet/>
      <dgm:spPr/>
      <dgm:t>
        <a:bodyPr/>
        <a:lstStyle/>
        <a:p>
          <a:endParaRPr lang="ru-RU"/>
        </a:p>
      </dgm:t>
    </dgm:pt>
    <dgm:pt modelId="{924B327F-9316-43FC-BE9B-97D9E3DF3E80}" type="sibTrans" cxnId="{21ADC80E-CA74-4563-85C9-33E6CA0AA3C5}">
      <dgm:prSet/>
      <dgm:spPr/>
      <dgm:t>
        <a:bodyPr/>
        <a:lstStyle/>
        <a:p>
          <a:endParaRPr lang="ru-RU"/>
        </a:p>
      </dgm:t>
    </dgm:pt>
    <dgm:pt modelId="{F0A35E54-C2B4-44C1-965A-CA623B340785}">
      <dgm:prSet phldrT="[Текст]"/>
      <dgm:spPr/>
      <dgm:t>
        <a:bodyPr/>
        <a:lstStyle/>
        <a:p>
          <a:r>
            <a:rPr lang="ky-KG" dirty="0"/>
            <a:t>Баяндооч</a:t>
          </a:r>
          <a:endParaRPr lang="ru-RU" dirty="0"/>
        </a:p>
      </dgm:t>
    </dgm:pt>
    <dgm:pt modelId="{5DE8C1F8-849A-4E92-A471-701A625D4FBC}" type="parTrans" cxnId="{C7190363-439E-436F-9D0F-A7F517356813}">
      <dgm:prSet/>
      <dgm:spPr/>
      <dgm:t>
        <a:bodyPr/>
        <a:lstStyle/>
        <a:p>
          <a:endParaRPr lang="ru-RU"/>
        </a:p>
      </dgm:t>
    </dgm:pt>
    <dgm:pt modelId="{30E869CD-81A2-4A1E-9406-6BAAA856EF8A}" type="sibTrans" cxnId="{C7190363-439E-436F-9D0F-A7F517356813}">
      <dgm:prSet/>
      <dgm:spPr/>
      <dgm:t>
        <a:bodyPr/>
        <a:lstStyle/>
        <a:p>
          <a:endParaRPr lang="ru-RU"/>
        </a:p>
      </dgm:t>
    </dgm:pt>
    <dgm:pt modelId="{8705F36A-AAE8-4B1C-AB4C-FDE260710D29}">
      <dgm:prSet phldrT="[Текст]"/>
      <dgm:spPr/>
      <dgm:t>
        <a:bodyPr/>
        <a:lstStyle/>
        <a:p>
          <a:endParaRPr lang="ru-RU"/>
        </a:p>
      </dgm:t>
    </dgm:pt>
    <dgm:pt modelId="{986A67D5-5A4F-40CC-AE9D-7737A61CB3B4}" type="parTrans" cxnId="{FD58D072-778A-4D01-98C4-941F960B6F8D}">
      <dgm:prSet/>
      <dgm:spPr/>
      <dgm:t>
        <a:bodyPr/>
        <a:lstStyle/>
        <a:p>
          <a:endParaRPr lang="ru-RU"/>
        </a:p>
      </dgm:t>
    </dgm:pt>
    <dgm:pt modelId="{B014A2CD-2B34-441D-9982-AF213EDC1DC1}" type="sibTrans" cxnId="{FD58D072-778A-4D01-98C4-941F960B6F8D}">
      <dgm:prSet/>
      <dgm:spPr/>
      <dgm:t>
        <a:bodyPr/>
        <a:lstStyle/>
        <a:p>
          <a:endParaRPr lang="ru-RU"/>
        </a:p>
      </dgm:t>
    </dgm:pt>
    <dgm:pt modelId="{43BDA759-6F72-4F5C-9F08-054BAA8295C0}" type="pres">
      <dgm:prSet presAssocID="{92C8E9CD-7F5F-4DBA-9126-2556A1C7A009}" presName="compositeShape" presStyleCnt="0">
        <dgm:presLayoutVars>
          <dgm:chMax val="2"/>
          <dgm:dir/>
          <dgm:resizeHandles val="exact"/>
        </dgm:presLayoutVars>
      </dgm:prSet>
      <dgm:spPr/>
    </dgm:pt>
    <dgm:pt modelId="{041F20AE-516A-4735-8EF4-0E6A3562D866}" type="pres">
      <dgm:prSet presAssocID="{92C8E9CD-7F5F-4DBA-9126-2556A1C7A009}" presName="ribbon" presStyleLbl="node1" presStyleIdx="0" presStyleCnt="1"/>
      <dgm:spPr>
        <a:solidFill>
          <a:srgbClr val="00B050"/>
        </a:solidFill>
      </dgm:spPr>
    </dgm:pt>
    <dgm:pt modelId="{F17E58E6-4542-451D-A1FB-BFF296A32434}" type="pres">
      <dgm:prSet presAssocID="{92C8E9CD-7F5F-4DBA-9126-2556A1C7A009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5DDA6051-1B31-4EDA-90F5-EE66AC2D3922}" type="pres">
      <dgm:prSet presAssocID="{92C8E9CD-7F5F-4DBA-9126-2556A1C7A009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1ADC80E-CA74-4563-85C9-33E6CA0AA3C5}" srcId="{92C8E9CD-7F5F-4DBA-9126-2556A1C7A009}" destId="{46908134-25D0-4B11-A843-92AD498B6A40}" srcOrd="0" destOrd="0" parTransId="{9E9CB474-4FDD-476E-8608-CF22EB4898FA}" sibTransId="{924B327F-9316-43FC-BE9B-97D9E3DF3E80}"/>
    <dgm:cxn modelId="{C7190363-439E-436F-9D0F-A7F517356813}" srcId="{92C8E9CD-7F5F-4DBA-9126-2556A1C7A009}" destId="{F0A35E54-C2B4-44C1-965A-CA623B340785}" srcOrd="1" destOrd="0" parTransId="{5DE8C1F8-849A-4E92-A471-701A625D4FBC}" sibTransId="{30E869CD-81A2-4A1E-9406-6BAAA856EF8A}"/>
    <dgm:cxn modelId="{18EA704E-1301-4D8F-813D-C6B377960D21}" type="presOf" srcId="{F0A35E54-C2B4-44C1-965A-CA623B340785}" destId="{5DDA6051-1B31-4EDA-90F5-EE66AC2D3922}" srcOrd="0" destOrd="0" presId="urn:microsoft.com/office/officeart/2005/8/layout/arrow6"/>
    <dgm:cxn modelId="{FD58D072-778A-4D01-98C4-941F960B6F8D}" srcId="{92C8E9CD-7F5F-4DBA-9126-2556A1C7A009}" destId="{8705F36A-AAE8-4B1C-AB4C-FDE260710D29}" srcOrd="2" destOrd="0" parTransId="{986A67D5-5A4F-40CC-AE9D-7737A61CB3B4}" sibTransId="{B014A2CD-2B34-441D-9982-AF213EDC1DC1}"/>
    <dgm:cxn modelId="{64D7427B-F768-47D3-A5F2-47576769B469}" type="presOf" srcId="{46908134-25D0-4B11-A843-92AD498B6A40}" destId="{F17E58E6-4542-451D-A1FB-BFF296A32434}" srcOrd="0" destOrd="0" presId="urn:microsoft.com/office/officeart/2005/8/layout/arrow6"/>
    <dgm:cxn modelId="{78D6BDCB-7AB2-4A46-B475-1E928F31BDE1}" type="presOf" srcId="{92C8E9CD-7F5F-4DBA-9126-2556A1C7A009}" destId="{43BDA759-6F72-4F5C-9F08-054BAA8295C0}" srcOrd="0" destOrd="0" presId="urn:microsoft.com/office/officeart/2005/8/layout/arrow6"/>
    <dgm:cxn modelId="{092BFC0C-D796-4134-B1EE-07BFD69EF66C}" type="presParOf" srcId="{43BDA759-6F72-4F5C-9F08-054BAA8295C0}" destId="{041F20AE-516A-4735-8EF4-0E6A3562D866}" srcOrd="0" destOrd="0" presId="urn:microsoft.com/office/officeart/2005/8/layout/arrow6"/>
    <dgm:cxn modelId="{6A49B810-A27C-4600-B9A0-FDEC046199E3}" type="presParOf" srcId="{43BDA759-6F72-4F5C-9F08-054BAA8295C0}" destId="{F17E58E6-4542-451D-A1FB-BFF296A32434}" srcOrd="1" destOrd="0" presId="urn:microsoft.com/office/officeart/2005/8/layout/arrow6"/>
    <dgm:cxn modelId="{FC4410C1-2889-4ECF-9FEA-4C94234A3EB4}" type="presParOf" srcId="{43BDA759-6F72-4F5C-9F08-054BAA8295C0}" destId="{5DDA6051-1B31-4EDA-90F5-EE66AC2D392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248AD-EF29-4301-818D-012515283503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8E2949B4-52ED-45E7-9C2A-9A707646112E}">
      <dgm:prSet phldrT="[Текст]"/>
      <dgm:spPr/>
      <dgm:t>
        <a:bodyPr/>
        <a:lstStyle/>
        <a:p>
          <a:r>
            <a:rPr lang="ky-KG" b="1" dirty="0">
              <a:solidFill>
                <a:srgbClr val="00B050"/>
              </a:solidFill>
            </a:rPr>
            <a:t>Аныктооч</a:t>
          </a:r>
          <a:r>
            <a:rPr lang="ky-KG" dirty="0"/>
            <a:t> </a:t>
          </a:r>
          <a:endParaRPr lang="ru-RU" dirty="0"/>
        </a:p>
      </dgm:t>
    </dgm:pt>
    <dgm:pt modelId="{ABF0F3D8-A10D-4DB5-97F3-E29DCFA21A63}" type="parTrans" cxnId="{4A83CEFD-150B-4296-9099-5CB8C21B2DB5}">
      <dgm:prSet/>
      <dgm:spPr/>
      <dgm:t>
        <a:bodyPr/>
        <a:lstStyle/>
        <a:p>
          <a:endParaRPr lang="ru-RU"/>
        </a:p>
      </dgm:t>
    </dgm:pt>
    <dgm:pt modelId="{FBACC93B-E128-49A5-9534-6CF45B55EA06}" type="sibTrans" cxnId="{4A83CEFD-150B-4296-9099-5CB8C21B2DB5}">
      <dgm:prSet/>
      <dgm:spPr/>
      <dgm:t>
        <a:bodyPr/>
        <a:lstStyle/>
        <a:p>
          <a:endParaRPr lang="ru-RU"/>
        </a:p>
      </dgm:t>
    </dgm:pt>
    <dgm:pt modelId="{37303460-A387-4E40-9E51-8C66FD9B0BE9}">
      <dgm:prSet phldrT="[Текст]"/>
      <dgm:spPr/>
      <dgm:t>
        <a:bodyPr/>
        <a:lstStyle/>
        <a:p>
          <a:r>
            <a:rPr lang="ky-KG" b="1" dirty="0">
              <a:solidFill>
                <a:srgbClr val="FF0000"/>
              </a:solidFill>
            </a:rPr>
            <a:t>Толуктооч</a:t>
          </a:r>
          <a:endParaRPr lang="ru-RU" b="1" dirty="0">
            <a:solidFill>
              <a:srgbClr val="FF0000"/>
            </a:solidFill>
          </a:endParaRPr>
        </a:p>
      </dgm:t>
    </dgm:pt>
    <dgm:pt modelId="{9A1E81A7-D95D-44FA-AF08-BF281E1B18D9}" type="parTrans" cxnId="{28EFE573-8AEA-4FD3-8A44-16CB6CBBC18E}">
      <dgm:prSet/>
      <dgm:spPr/>
      <dgm:t>
        <a:bodyPr/>
        <a:lstStyle/>
        <a:p>
          <a:endParaRPr lang="ru-RU"/>
        </a:p>
      </dgm:t>
    </dgm:pt>
    <dgm:pt modelId="{2F03C386-509C-4C43-8FDD-54C081A397AC}" type="sibTrans" cxnId="{28EFE573-8AEA-4FD3-8A44-16CB6CBBC18E}">
      <dgm:prSet/>
      <dgm:spPr/>
      <dgm:t>
        <a:bodyPr/>
        <a:lstStyle/>
        <a:p>
          <a:endParaRPr lang="ru-RU"/>
        </a:p>
      </dgm:t>
    </dgm:pt>
    <dgm:pt modelId="{D9A6111B-FD1C-40E7-9AFA-84A243E21F9F}">
      <dgm:prSet phldrT="[Текст]"/>
      <dgm:spPr/>
      <dgm:t>
        <a:bodyPr/>
        <a:lstStyle/>
        <a:p>
          <a:r>
            <a:rPr lang="ky-KG" b="1" dirty="0">
              <a:solidFill>
                <a:srgbClr val="FFFF00"/>
              </a:solidFill>
            </a:rPr>
            <a:t>Бышыктооч</a:t>
          </a:r>
          <a:endParaRPr lang="ru-RU" b="1" dirty="0">
            <a:solidFill>
              <a:srgbClr val="FFFF00"/>
            </a:solidFill>
          </a:endParaRPr>
        </a:p>
      </dgm:t>
    </dgm:pt>
    <dgm:pt modelId="{F61BAFFF-46A3-4833-935F-2ABD77103899}" type="parTrans" cxnId="{76885708-2508-434E-84E1-11F77E47C581}">
      <dgm:prSet/>
      <dgm:spPr/>
      <dgm:t>
        <a:bodyPr/>
        <a:lstStyle/>
        <a:p>
          <a:endParaRPr lang="ru-RU"/>
        </a:p>
      </dgm:t>
    </dgm:pt>
    <dgm:pt modelId="{BF1F61BF-5D99-4114-926C-6A40131594C2}" type="sibTrans" cxnId="{76885708-2508-434E-84E1-11F77E47C581}">
      <dgm:prSet/>
      <dgm:spPr/>
      <dgm:t>
        <a:bodyPr/>
        <a:lstStyle/>
        <a:p>
          <a:endParaRPr lang="ru-RU"/>
        </a:p>
      </dgm:t>
    </dgm:pt>
    <dgm:pt modelId="{A9EBB281-5AE0-4008-9AFC-4E98098A9CAD}" type="pres">
      <dgm:prSet presAssocID="{755248AD-EF29-4301-818D-012515283503}" presName="CompostProcess" presStyleCnt="0">
        <dgm:presLayoutVars>
          <dgm:dir/>
          <dgm:resizeHandles val="exact"/>
        </dgm:presLayoutVars>
      </dgm:prSet>
      <dgm:spPr/>
    </dgm:pt>
    <dgm:pt modelId="{6BB78E6E-9909-4ADD-A2ED-FEC5FBAED0D9}" type="pres">
      <dgm:prSet presAssocID="{755248AD-EF29-4301-818D-012515283503}" presName="arrow" presStyleLbl="bgShp" presStyleIdx="0" presStyleCnt="1"/>
      <dgm:spPr>
        <a:solidFill>
          <a:srgbClr val="FFFF00"/>
        </a:solidFill>
      </dgm:spPr>
    </dgm:pt>
    <dgm:pt modelId="{E7DB617B-286A-4ECB-B12C-8DA6D11D8BD5}" type="pres">
      <dgm:prSet presAssocID="{755248AD-EF29-4301-818D-012515283503}" presName="linearProcess" presStyleCnt="0"/>
      <dgm:spPr/>
    </dgm:pt>
    <dgm:pt modelId="{315E1947-B025-45A5-9D20-75A8BBBB8418}" type="pres">
      <dgm:prSet presAssocID="{8E2949B4-52ED-45E7-9C2A-9A707646112E}" presName="textNode" presStyleLbl="node1" presStyleIdx="0" presStyleCnt="3">
        <dgm:presLayoutVars>
          <dgm:bulletEnabled val="1"/>
        </dgm:presLayoutVars>
      </dgm:prSet>
      <dgm:spPr/>
    </dgm:pt>
    <dgm:pt modelId="{33D0D7A2-A8CC-4055-B84C-AFD1A0275B4A}" type="pres">
      <dgm:prSet presAssocID="{FBACC93B-E128-49A5-9534-6CF45B55EA06}" presName="sibTrans" presStyleCnt="0"/>
      <dgm:spPr/>
    </dgm:pt>
    <dgm:pt modelId="{1E05B662-CD91-43C9-B54B-6621C286BE0A}" type="pres">
      <dgm:prSet presAssocID="{37303460-A387-4E40-9E51-8C66FD9B0BE9}" presName="textNode" presStyleLbl="node1" presStyleIdx="1" presStyleCnt="3">
        <dgm:presLayoutVars>
          <dgm:bulletEnabled val="1"/>
        </dgm:presLayoutVars>
      </dgm:prSet>
      <dgm:spPr/>
    </dgm:pt>
    <dgm:pt modelId="{34F9815E-7E2D-4D13-8816-70031D5A59F4}" type="pres">
      <dgm:prSet presAssocID="{2F03C386-509C-4C43-8FDD-54C081A397AC}" presName="sibTrans" presStyleCnt="0"/>
      <dgm:spPr/>
    </dgm:pt>
    <dgm:pt modelId="{2781A6BB-66E1-49D8-BA7C-B0944A8B32AD}" type="pres">
      <dgm:prSet presAssocID="{D9A6111B-FD1C-40E7-9AFA-84A243E21F9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6885708-2508-434E-84E1-11F77E47C581}" srcId="{755248AD-EF29-4301-818D-012515283503}" destId="{D9A6111B-FD1C-40E7-9AFA-84A243E21F9F}" srcOrd="2" destOrd="0" parTransId="{F61BAFFF-46A3-4833-935F-2ABD77103899}" sibTransId="{BF1F61BF-5D99-4114-926C-6A40131594C2}"/>
    <dgm:cxn modelId="{E8C22A4C-EF1E-4ED6-888D-CE046E024302}" type="presOf" srcId="{755248AD-EF29-4301-818D-012515283503}" destId="{A9EBB281-5AE0-4008-9AFC-4E98098A9CAD}" srcOrd="0" destOrd="0" presId="urn:microsoft.com/office/officeart/2005/8/layout/hProcess9"/>
    <dgm:cxn modelId="{28EFE573-8AEA-4FD3-8A44-16CB6CBBC18E}" srcId="{755248AD-EF29-4301-818D-012515283503}" destId="{37303460-A387-4E40-9E51-8C66FD9B0BE9}" srcOrd="1" destOrd="0" parTransId="{9A1E81A7-D95D-44FA-AF08-BF281E1B18D9}" sibTransId="{2F03C386-509C-4C43-8FDD-54C081A397AC}"/>
    <dgm:cxn modelId="{873D8FA5-B604-4BAF-B4A7-79F44854FD25}" type="presOf" srcId="{8E2949B4-52ED-45E7-9C2A-9A707646112E}" destId="{315E1947-B025-45A5-9D20-75A8BBBB8418}" srcOrd="0" destOrd="0" presId="urn:microsoft.com/office/officeart/2005/8/layout/hProcess9"/>
    <dgm:cxn modelId="{1DEC74AB-2B6A-40DD-83DA-B822B55A4085}" type="presOf" srcId="{37303460-A387-4E40-9E51-8C66FD9B0BE9}" destId="{1E05B662-CD91-43C9-B54B-6621C286BE0A}" srcOrd="0" destOrd="0" presId="urn:microsoft.com/office/officeart/2005/8/layout/hProcess9"/>
    <dgm:cxn modelId="{56A696E7-6804-4817-9368-3C75D89C0E30}" type="presOf" srcId="{D9A6111B-FD1C-40E7-9AFA-84A243E21F9F}" destId="{2781A6BB-66E1-49D8-BA7C-B0944A8B32AD}" srcOrd="0" destOrd="0" presId="urn:microsoft.com/office/officeart/2005/8/layout/hProcess9"/>
    <dgm:cxn modelId="{4A83CEFD-150B-4296-9099-5CB8C21B2DB5}" srcId="{755248AD-EF29-4301-818D-012515283503}" destId="{8E2949B4-52ED-45E7-9C2A-9A707646112E}" srcOrd="0" destOrd="0" parTransId="{ABF0F3D8-A10D-4DB5-97F3-E29DCFA21A63}" sibTransId="{FBACC93B-E128-49A5-9534-6CF45B55EA06}"/>
    <dgm:cxn modelId="{06C99F7A-7D95-44F5-846E-507708160101}" type="presParOf" srcId="{A9EBB281-5AE0-4008-9AFC-4E98098A9CAD}" destId="{6BB78E6E-9909-4ADD-A2ED-FEC5FBAED0D9}" srcOrd="0" destOrd="0" presId="urn:microsoft.com/office/officeart/2005/8/layout/hProcess9"/>
    <dgm:cxn modelId="{E1EF860F-334F-4A38-9C4A-FD249ABBB217}" type="presParOf" srcId="{A9EBB281-5AE0-4008-9AFC-4E98098A9CAD}" destId="{E7DB617B-286A-4ECB-B12C-8DA6D11D8BD5}" srcOrd="1" destOrd="0" presId="urn:microsoft.com/office/officeart/2005/8/layout/hProcess9"/>
    <dgm:cxn modelId="{C1A62F45-EAF3-437C-B3D2-02CE84CE8BDE}" type="presParOf" srcId="{E7DB617B-286A-4ECB-B12C-8DA6D11D8BD5}" destId="{315E1947-B025-45A5-9D20-75A8BBBB8418}" srcOrd="0" destOrd="0" presId="urn:microsoft.com/office/officeart/2005/8/layout/hProcess9"/>
    <dgm:cxn modelId="{ACBB3EAC-B2B7-4057-AEEA-EF2C1D02CAD0}" type="presParOf" srcId="{E7DB617B-286A-4ECB-B12C-8DA6D11D8BD5}" destId="{33D0D7A2-A8CC-4055-B84C-AFD1A0275B4A}" srcOrd="1" destOrd="0" presId="urn:microsoft.com/office/officeart/2005/8/layout/hProcess9"/>
    <dgm:cxn modelId="{5A6ADB89-DF0A-4CFE-B5A0-04D3B4557FC0}" type="presParOf" srcId="{E7DB617B-286A-4ECB-B12C-8DA6D11D8BD5}" destId="{1E05B662-CD91-43C9-B54B-6621C286BE0A}" srcOrd="2" destOrd="0" presId="urn:microsoft.com/office/officeart/2005/8/layout/hProcess9"/>
    <dgm:cxn modelId="{2148059A-1E42-4971-83E7-E83E0BA270F2}" type="presParOf" srcId="{E7DB617B-286A-4ECB-B12C-8DA6D11D8BD5}" destId="{34F9815E-7E2D-4D13-8816-70031D5A59F4}" srcOrd="3" destOrd="0" presId="urn:microsoft.com/office/officeart/2005/8/layout/hProcess9"/>
    <dgm:cxn modelId="{FCF5FE9C-B1B8-43B1-A140-2EBE6DAEA282}" type="presParOf" srcId="{E7DB617B-286A-4ECB-B12C-8DA6D11D8BD5}" destId="{2781A6BB-66E1-49D8-BA7C-B0944A8B32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837E8C-C593-4F98-AA30-C793CDDB5B1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42217C9-36ED-4507-AC19-D4AF69DEC344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y-KG" b="1" dirty="0">
              <a:solidFill>
                <a:schemeClr val="tx1"/>
              </a:solidFill>
            </a:rPr>
            <a:t>Мисалы:Олимпиаданын  жеңүүчүсү </a:t>
          </a:r>
          <a:r>
            <a:rPr lang="ky-KG" b="1" u="sng" strike="noStrike" dirty="0">
              <a:solidFill>
                <a:srgbClr val="FF0000"/>
              </a:solidFill>
              <a:effectLst/>
            </a:rPr>
            <a:t>бизден-тогузунчу класстан.</a:t>
          </a:r>
        </a:p>
      </dgm:t>
    </dgm:pt>
    <dgm:pt modelId="{29371E16-5A89-40D9-8ED6-E404664BFA21}" type="parTrans" cxnId="{FB6305B2-7068-42F2-A97D-863EA02BF093}">
      <dgm:prSet/>
      <dgm:spPr/>
      <dgm:t>
        <a:bodyPr/>
        <a:lstStyle/>
        <a:p>
          <a:endParaRPr lang="ru-RU"/>
        </a:p>
      </dgm:t>
    </dgm:pt>
    <dgm:pt modelId="{650F91B4-83DD-424E-B068-6BC42E81EE94}" type="sibTrans" cxnId="{FB6305B2-7068-42F2-A97D-863EA02BF093}">
      <dgm:prSet/>
      <dgm:spPr/>
      <dgm:t>
        <a:bodyPr/>
        <a:lstStyle/>
        <a:p>
          <a:endParaRPr lang="ru-RU"/>
        </a:p>
      </dgm:t>
    </dgm:pt>
    <dgm:pt modelId="{56AA7292-BE80-416D-B67E-F8614B8A0971}">
      <dgm:prSet phldrT="[Текст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y-KG" sz="2800" b="1" u="sng" dirty="0">
              <a:solidFill>
                <a:srgbClr val="FFFF00"/>
              </a:solidFill>
            </a:rPr>
            <a:t>Биздин жердин,Ала-Тоонун </a:t>
          </a:r>
          <a:r>
            <a:rPr lang="ky-KG" sz="2800" b="1" dirty="0">
              <a:solidFill>
                <a:srgbClr val="FFFF00"/>
              </a:solidFill>
            </a:rPr>
            <a:t>,</a:t>
          </a:r>
          <a:r>
            <a:rPr lang="ky-KG" sz="2800" b="1" dirty="0">
              <a:solidFill>
                <a:srgbClr val="002060"/>
              </a:solidFill>
            </a:rPr>
            <a:t>кең  байлыгы мол.</a:t>
          </a:r>
          <a:endParaRPr lang="ru-RU" sz="2800" b="1" dirty="0">
            <a:solidFill>
              <a:srgbClr val="002060"/>
            </a:solidFill>
          </a:endParaRPr>
        </a:p>
      </dgm:t>
    </dgm:pt>
    <dgm:pt modelId="{0D2D8120-0B91-4FF9-8ACB-A8AAC2572C03}" type="parTrans" cxnId="{E908F0A6-4B0D-40EF-BF60-BED6C213C0A9}">
      <dgm:prSet/>
      <dgm:spPr/>
      <dgm:t>
        <a:bodyPr/>
        <a:lstStyle/>
        <a:p>
          <a:endParaRPr lang="ru-RU"/>
        </a:p>
      </dgm:t>
    </dgm:pt>
    <dgm:pt modelId="{2AA829DF-6FBD-4AA7-AB1E-BCE219B817FE}" type="sibTrans" cxnId="{E908F0A6-4B0D-40EF-BF60-BED6C213C0A9}">
      <dgm:prSet/>
      <dgm:spPr/>
      <dgm:t>
        <a:bodyPr/>
        <a:lstStyle/>
        <a:p>
          <a:endParaRPr lang="ru-RU"/>
        </a:p>
      </dgm:t>
    </dgm:pt>
    <dgm:pt modelId="{751AFC1A-6F12-4AFE-8C85-1DF7659971E1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sz="2800" b="1" u="sng" dirty="0">
              <a:solidFill>
                <a:srgbClr val="FF0000"/>
              </a:solidFill>
            </a:rPr>
            <a:t>Биз, окуучулар, </a:t>
          </a:r>
          <a:r>
            <a:rPr lang="ky-KG" sz="2800" b="1" dirty="0">
              <a:solidFill>
                <a:srgbClr val="7030A0"/>
              </a:solidFill>
            </a:rPr>
            <a:t>көп окуп,көптү  билишибиз керек</a:t>
          </a:r>
          <a:r>
            <a:rPr lang="ky-KG" sz="2800" dirty="0"/>
            <a:t>. </a:t>
          </a:r>
          <a:endParaRPr lang="ru-RU" sz="2800" dirty="0"/>
        </a:p>
      </dgm:t>
    </dgm:pt>
    <dgm:pt modelId="{026A54F6-D61C-406A-8BA3-9BA41FA8DB6B}" type="parTrans" cxnId="{9FEB801C-C0D2-4D46-9BC0-08EA54982EDE}">
      <dgm:prSet/>
      <dgm:spPr/>
      <dgm:t>
        <a:bodyPr/>
        <a:lstStyle/>
        <a:p>
          <a:endParaRPr lang="ru-RU"/>
        </a:p>
      </dgm:t>
    </dgm:pt>
    <dgm:pt modelId="{CD7A3708-348D-4EC4-B3EA-4A58ED6E5663}" type="sibTrans" cxnId="{9FEB801C-C0D2-4D46-9BC0-08EA54982EDE}">
      <dgm:prSet/>
      <dgm:spPr/>
      <dgm:t>
        <a:bodyPr/>
        <a:lstStyle/>
        <a:p>
          <a:endParaRPr lang="ru-RU"/>
        </a:p>
      </dgm:t>
    </dgm:pt>
    <dgm:pt modelId="{EF1F85EB-131C-4F8F-9AFB-E520A2F99955}" type="pres">
      <dgm:prSet presAssocID="{E6837E8C-C593-4F98-AA30-C793CDDB5B1A}" presName="compositeShape" presStyleCnt="0">
        <dgm:presLayoutVars>
          <dgm:dir/>
          <dgm:resizeHandles/>
        </dgm:presLayoutVars>
      </dgm:prSet>
      <dgm:spPr/>
    </dgm:pt>
    <dgm:pt modelId="{D3C37660-4080-4F49-811E-D11E0A98848C}" type="pres">
      <dgm:prSet presAssocID="{E6837E8C-C593-4F98-AA30-C793CDDB5B1A}" presName="pyramid" presStyleLbl="node1" presStyleIdx="0" presStyleCnt="1"/>
      <dgm:spPr/>
    </dgm:pt>
    <dgm:pt modelId="{9DFF314F-4C09-4CF7-A96E-C3CCEA0164F1}" type="pres">
      <dgm:prSet presAssocID="{E6837E8C-C593-4F98-AA30-C793CDDB5B1A}" presName="theList" presStyleCnt="0"/>
      <dgm:spPr/>
    </dgm:pt>
    <dgm:pt modelId="{C604E640-FFA4-4A3F-B096-BFE9C49B0870}" type="pres">
      <dgm:prSet presAssocID="{D42217C9-36ED-4507-AC19-D4AF69DEC344}" presName="aNode" presStyleLbl="fgAcc1" presStyleIdx="0" presStyleCnt="3" custScaleX="192875" custScaleY="199055">
        <dgm:presLayoutVars>
          <dgm:bulletEnabled val="1"/>
        </dgm:presLayoutVars>
      </dgm:prSet>
      <dgm:spPr/>
    </dgm:pt>
    <dgm:pt modelId="{B48FA365-27D2-41EC-8B84-B0BBBED64013}" type="pres">
      <dgm:prSet presAssocID="{D42217C9-36ED-4507-AC19-D4AF69DEC344}" presName="aSpace" presStyleCnt="0"/>
      <dgm:spPr/>
    </dgm:pt>
    <dgm:pt modelId="{1025F953-81D2-4C2E-BB9C-1D295A64E4AE}" type="pres">
      <dgm:prSet presAssocID="{56AA7292-BE80-416D-B67E-F8614B8A0971}" presName="aNode" presStyleLbl="fgAcc1" presStyleIdx="1" presStyleCnt="3" custScaleX="191442" custScaleY="187909" custLinFactNeighborX="-1989" custLinFactNeighborY="-598">
        <dgm:presLayoutVars>
          <dgm:bulletEnabled val="1"/>
        </dgm:presLayoutVars>
      </dgm:prSet>
      <dgm:spPr/>
    </dgm:pt>
    <dgm:pt modelId="{366586B2-FBC3-4C23-B742-95334227C5FB}" type="pres">
      <dgm:prSet presAssocID="{56AA7292-BE80-416D-B67E-F8614B8A0971}" presName="aSpace" presStyleCnt="0"/>
      <dgm:spPr/>
    </dgm:pt>
    <dgm:pt modelId="{A8E70334-CEBB-451A-B44D-91BF33095AF7}" type="pres">
      <dgm:prSet presAssocID="{751AFC1A-6F12-4AFE-8C85-1DF7659971E1}" presName="aNode" presStyleLbl="fgAcc1" presStyleIdx="2" presStyleCnt="3" custScaleX="193579" custScaleY="201423" custLinFactNeighborX="352" custLinFactNeighborY="-21445">
        <dgm:presLayoutVars>
          <dgm:bulletEnabled val="1"/>
        </dgm:presLayoutVars>
      </dgm:prSet>
      <dgm:spPr/>
    </dgm:pt>
    <dgm:pt modelId="{6634D81F-6292-417E-A956-C7EF47D5451C}" type="pres">
      <dgm:prSet presAssocID="{751AFC1A-6F12-4AFE-8C85-1DF7659971E1}" presName="aSpace" presStyleCnt="0"/>
      <dgm:spPr/>
    </dgm:pt>
  </dgm:ptLst>
  <dgm:cxnLst>
    <dgm:cxn modelId="{9FEB801C-C0D2-4D46-9BC0-08EA54982EDE}" srcId="{E6837E8C-C593-4F98-AA30-C793CDDB5B1A}" destId="{751AFC1A-6F12-4AFE-8C85-1DF7659971E1}" srcOrd="2" destOrd="0" parTransId="{026A54F6-D61C-406A-8BA3-9BA41FA8DB6B}" sibTransId="{CD7A3708-348D-4EC4-B3EA-4A58ED6E5663}"/>
    <dgm:cxn modelId="{C320C529-524F-4296-8905-7449E8083E79}" type="presOf" srcId="{E6837E8C-C593-4F98-AA30-C793CDDB5B1A}" destId="{EF1F85EB-131C-4F8F-9AFB-E520A2F99955}" srcOrd="0" destOrd="0" presId="urn:microsoft.com/office/officeart/2005/8/layout/pyramid2"/>
    <dgm:cxn modelId="{364C0781-4EAF-4734-9A1D-B98A2B456357}" type="presOf" srcId="{56AA7292-BE80-416D-B67E-F8614B8A0971}" destId="{1025F953-81D2-4C2E-BB9C-1D295A64E4AE}" srcOrd="0" destOrd="0" presId="urn:microsoft.com/office/officeart/2005/8/layout/pyramid2"/>
    <dgm:cxn modelId="{067F0191-142D-4443-BB4F-9EB79446A054}" type="presOf" srcId="{D42217C9-36ED-4507-AC19-D4AF69DEC344}" destId="{C604E640-FFA4-4A3F-B096-BFE9C49B0870}" srcOrd="0" destOrd="0" presId="urn:microsoft.com/office/officeart/2005/8/layout/pyramid2"/>
    <dgm:cxn modelId="{E908F0A6-4B0D-40EF-BF60-BED6C213C0A9}" srcId="{E6837E8C-C593-4F98-AA30-C793CDDB5B1A}" destId="{56AA7292-BE80-416D-B67E-F8614B8A0971}" srcOrd="1" destOrd="0" parTransId="{0D2D8120-0B91-4FF9-8ACB-A8AAC2572C03}" sibTransId="{2AA829DF-6FBD-4AA7-AB1E-BCE219B817FE}"/>
    <dgm:cxn modelId="{FB6305B2-7068-42F2-A97D-863EA02BF093}" srcId="{E6837E8C-C593-4F98-AA30-C793CDDB5B1A}" destId="{D42217C9-36ED-4507-AC19-D4AF69DEC344}" srcOrd="0" destOrd="0" parTransId="{29371E16-5A89-40D9-8ED6-E404664BFA21}" sibTransId="{650F91B4-83DD-424E-B068-6BC42E81EE94}"/>
    <dgm:cxn modelId="{BE2DE9B8-CF8B-4710-81CF-580B9898351A}" type="presOf" srcId="{751AFC1A-6F12-4AFE-8C85-1DF7659971E1}" destId="{A8E70334-CEBB-451A-B44D-91BF33095AF7}" srcOrd="0" destOrd="0" presId="urn:microsoft.com/office/officeart/2005/8/layout/pyramid2"/>
    <dgm:cxn modelId="{55672896-A449-4733-A3A9-FF432D9C1E96}" type="presParOf" srcId="{EF1F85EB-131C-4F8F-9AFB-E520A2F99955}" destId="{D3C37660-4080-4F49-811E-D11E0A98848C}" srcOrd="0" destOrd="0" presId="urn:microsoft.com/office/officeart/2005/8/layout/pyramid2"/>
    <dgm:cxn modelId="{5CFDDF63-BB23-4F1E-A777-28EF2B82D6F6}" type="presParOf" srcId="{EF1F85EB-131C-4F8F-9AFB-E520A2F99955}" destId="{9DFF314F-4C09-4CF7-A96E-C3CCEA0164F1}" srcOrd="1" destOrd="0" presId="urn:microsoft.com/office/officeart/2005/8/layout/pyramid2"/>
    <dgm:cxn modelId="{9246C042-998F-4051-8D4C-3DA948CC35E5}" type="presParOf" srcId="{9DFF314F-4C09-4CF7-A96E-C3CCEA0164F1}" destId="{C604E640-FFA4-4A3F-B096-BFE9C49B0870}" srcOrd="0" destOrd="0" presId="urn:microsoft.com/office/officeart/2005/8/layout/pyramid2"/>
    <dgm:cxn modelId="{A28500B4-8BA6-46E6-8F25-E586E6947533}" type="presParOf" srcId="{9DFF314F-4C09-4CF7-A96E-C3CCEA0164F1}" destId="{B48FA365-27D2-41EC-8B84-B0BBBED64013}" srcOrd="1" destOrd="0" presId="urn:microsoft.com/office/officeart/2005/8/layout/pyramid2"/>
    <dgm:cxn modelId="{0EC2C006-43BD-4BB3-9EE2-18DB95D70005}" type="presParOf" srcId="{9DFF314F-4C09-4CF7-A96E-C3CCEA0164F1}" destId="{1025F953-81D2-4C2E-BB9C-1D295A64E4AE}" srcOrd="2" destOrd="0" presId="urn:microsoft.com/office/officeart/2005/8/layout/pyramid2"/>
    <dgm:cxn modelId="{635D43AC-2714-4D85-BDFC-FA4DCA74576D}" type="presParOf" srcId="{9DFF314F-4C09-4CF7-A96E-C3CCEA0164F1}" destId="{366586B2-FBC3-4C23-B742-95334227C5FB}" srcOrd="3" destOrd="0" presId="urn:microsoft.com/office/officeart/2005/8/layout/pyramid2"/>
    <dgm:cxn modelId="{934218A5-E4BE-484A-99DE-E51ADA33FF91}" type="presParOf" srcId="{9DFF314F-4C09-4CF7-A96E-C3CCEA0164F1}" destId="{A8E70334-CEBB-451A-B44D-91BF33095AF7}" srcOrd="4" destOrd="0" presId="urn:microsoft.com/office/officeart/2005/8/layout/pyramid2"/>
    <dgm:cxn modelId="{CE577D24-340B-4056-B69E-B4ACA12EB3D2}" type="presParOf" srcId="{9DFF314F-4C09-4CF7-A96E-C3CCEA0164F1}" destId="{6634D81F-6292-417E-A956-C7EF47D5451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22A5356A-0FDF-49B0-9CFB-823CACFB1857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y-KG" sz="3200" b="1" u="sng" dirty="0">
              <a:solidFill>
                <a:srgbClr val="7030A0"/>
              </a:solidFill>
            </a:rPr>
            <a:t>Биз,бишкектиктер,</a:t>
          </a:r>
          <a:r>
            <a:rPr lang="ky-KG" sz="3200" b="1" dirty="0">
              <a:solidFill>
                <a:srgbClr val="7030A0"/>
              </a:solidFill>
            </a:rPr>
            <a:t>Бишкекти жылдын бардык мезгилинде тазалайбыз</a:t>
          </a:r>
          <a:endParaRPr lang="ru-RU" sz="3200" b="1" dirty="0">
            <a:solidFill>
              <a:srgbClr val="7030A0"/>
            </a:solidFill>
          </a:endParaRPr>
        </a:p>
      </dgm:t>
    </dgm:pt>
    <dgm:pt modelId="{2BFE0FC4-5A62-4D1E-8134-DE150C21DCBC}" type="parTrans" cxnId="{EB7BEE54-5A0E-4758-A379-62E4EEAFFB97}">
      <dgm:prSet/>
      <dgm:spPr/>
      <dgm:t>
        <a:bodyPr/>
        <a:lstStyle/>
        <a:p>
          <a:endParaRPr lang="ru-RU"/>
        </a:p>
      </dgm:t>
    </dgm:pt>
    <dgm:pt modelId="{BEDFB08F-53CD-4571-9FD0-41E04F86DC77}" type="sibTrans" cxnId="{EB7BEE54-5A0E-4758-A379-62E4EEAFFB97}">
      <dgm:prSet/>
      <dgm:spPr/>
      <dgm:t>
        <a:bodyPr/>
        <a:lstStyle/>
        <a:p>
          <a:endParaRPr lang="ru-RU"/>
        </a:p>
      </dgm:t>
    </dgm:pt>
    <dgm:pt modelId="{5D86E237-0E50-4E46-8A36-1BCD36E00B0D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sz="2800" b="1" dirty="0">
              <a:solidFill>
                <a:srgbClr val="FF0000"/>
              </a:solidFill>
            </a:rPr>
            <a:t>Өзчөчө интонациянын жардамы  менен такталып,бөлүнүп,дааналанып айтылат</a:t>
          </a:r>
          <a:endParaRPr lang="ru-RU" sz="2800" dirty="0"/>
        </a:p>
      </dgm:t>
    </dgm:pt>
    <dgm:pt modelId="{DB63686A-8781-4A3A-8DF6-DC9E42BEEEB2}" type="parTrans" cxnId="{96B98AFF-E864-4760-84C5-5DAEE9CC5A84}">
      <dgm:prSet/>
      <dgm:spPr/>
      <dgm:t>
        <a:bodyPr/>
        <a:lstStyle/>
        <a:p>
          <a:endParaRPr lang="ru-RU"/>
        </a:p>
      </dgm:t>
    </dgm:pt>
    <dgm:pt modelId="{6E471A0F-1480-444B-8643-FBE87492443C}" type="sibTrans" cxnId="{96B98AFF-E864-4760-84C5-5DAEE9CC5A84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D6E24A87-4B0A-4A4A-83CC-67A15318AFBB}" type="pres">
      <dgm:prSet presAssocID="{18F2A71E-045E-4B62-A0EE-3BFF4BF9F8EB}" presName="theList" presStyleCnt="0"/>
      <dgm:spPr/>
    </dgm:pt>
    <dgm:pt modelId="{F46D3FBD-6E95-42C5-B03C-53E457E271B9}" type="pres">
      <dgm:prSet presAssocID="{5D86E237-0E50-4E46-8A36-1BCD36E00B0D}" presName="aNode" presStyleLbl="fgAcc1" presStyleIdx="0" presStyleCnt="2" custScaleX="216273">
        <dgm:presLayoutVars>
          <dgm:bulletEnabled val="1"/>
        </dgm:presLayoutVars>
      </dgm:prSet>
      <dgm:spPr/>
    </dgm:pt>
    <dgm:pt modelId="{555456E1-B29C-44D9-962D-D6C7AC8E1FCC}" type="pres">
      <dgm:prSet presAssocID="{5D86E237-0E50-4E46-8A36-1BCD36E00B0D}" presName="aSpace" presStyleCnt="0"/>
      <dgm:spPr/>
    </dgm:pt>
    <dgm:pt modelId="{EBBB0C22-0557-4B53-9362-06871AEC120B}" type="pres">
      <dgm:prSet presAssocID="{22A5356A-0FDF-49B0-9CFB-823CACFB1857}" presName="aNode" presStyleLbl="fgAcc1" presStyleIdx="1" presStyleCnt="2" custScaleX="216273">
        <dgm:presLayoutVars>
          <dgm:bulletEnabled val="1"/>
        </dgm:presLayoutVars>
      </dgm:prSet>
      <dgm:spPr/>
    </dgm:pt>
    <dgm:pt modelId="{DBED96DB-CE18-47E7-97DA-50E45948CAD1}" type="pres">
      <dgm:prSet presAssocID="{22A5356A-0FDF-49B0-9CFB-823CACFB1857}" presName="aSpace" presStyleCnt="0"/>
      <dgm:spPr/>
    </dgm:pt>
  </dgm:ptLst>
  <dgm:cxnLst>
    <dgm:cxn modelId="{7DA35E18-5AF2-481D-A994-BD8DBCC18277}" type="presOf" srcId="{22A5356A-0FDF-49B0-9CFB-823CACFB1857}" destId="{EBBB0C22-0557-4B53-9362-06871AEC120B}" srcOrd="0" destOrd="0" presId="urn:microsoft.com/office/officeart/2005/8/layout/pyramid2"/>
    <dgm:cxn modelId="{EB7BEE54-5A0E-4758-A379-62E4EEAFFB97}" srcId="{18F2A71E-045E-4B62-A0EE-3BFF4BF9F8EB}" destId="{22A5356A-0FDF-49B0-9CFB-823CACFB1857}" srcOrd="1" destOrd="0" parTransId="{2BFE0FC4-5A62-4D1E-8134-DE150C21DCBC}" sibTransId="{BEDFB08F-53CD-4571-9FD0-41E04F86DC77}"/>
    <dgm:cxn modelId="{F0466080-BB0B-42F7-9D15-302D1CB410E1}" type="presOf" srcId="{5D86E237-0E50-4E46-8A36-1BCD36E00B0D}" destId="{F46D3FBD-6E95-42C5-B03C-53E457E271B9}" srcOrd="0" destOrd="0" presId="urn:microsoft.com/office/officeart/2005/8/layout/pyramid2"/>
    <dgm:cxn modelId="{175D8EDE-8500-4696-A4B6-788B4C387B85}" type="presOf" srcId="{18F2A71E-045E-4B62-A0EE-3BFF4BF9F8EB}" destId="{C0765608-1715-49EA-9F3A-40EB5B651407}" srcOrd="0" destOrd="0" presId="urn:microsoft.com/office/officeart/2005/8/layout/pyramid2"/>
    <dgm:cxn modelId="{96B98AFF-E864-4760-84C5-5DAEE9CC5A84}" srcId="{18F2A71E-045E-4B62-A0EE-3BFF4BF9F8EB}" destId="{5D86E237-0E50-4E46-8A36-1BCD36E00B0D}" srcOrd="0" destOrd="0" parTransId="{DB63686A-8781-4A3A-8DF6-DC9E42BEEEB2}" sibTransId="{6E471A0F-1480-444B-8643-FBE87492443C}"/>
    <dgm:cxn modelId="{EA516438-C923-408D-A048-820B9BFC9F04}" type="presParOf" srcId="{C0765608-1715-49EA-9F3A-40EB5B651407}" destId="{D86BB71F-2004-46B4-889E-AE17B41110B5}" srcOrd="0" destOrd="0" presId="urn:microsoft.com/office/officeart/2005/8/layout/pyramid2"/>
    <dgm:cxn modelId="{E6A3A20B-08C4-4102-99E8-CFE1EA60FC26}" type="presParOf" srcId="{C0765608-1715-49EA-9F3A-40EB5B651407}" destId="{D6E24A87-4B0A-4A4A-83CC-67A15318AFBB}" srcOrd="1" destOrd="0" presId="urn:microsoft.com/office/officeart/2005/8/layout/pyramid2"/>
    <dgm:cxn modelId="{42F9C4D4-5532-44B3-B1F7-DB450E0B9700}" type="presParOf" srcId="{D6E24A87-4B0A-4A4A-83CC-67A15318AFBB}" destId="{F46D3FBD-6E95-42C5-B03C-53E457E271B9}" srcOrd="0" destOrd="0" presId="urn:microsoft.com/office/officeart/2005/8/layout/pyramid2"/>
    <dgm:cxn modelId="{A4D9AE77-901A-4939-B393-9279CA1C517F}" type="presParOf" srcId="{D6E24A87-4B0A-4A4A-83CC-67A15318AFBB}" destId="{555456E1-B29C-44D9-962D-D6C7AC8E1FCC}" srcOrd="1" destOrd="0" presId="urn:microsoft.com/office/officeart/2005/8/layout/pyramid2"/>
    <dgm:cxn modelId="{6ECC66FE-E212-46F8-A586-89198E9115DB}" type="presParOf" srcId="{D6E24A87-4B0A-4A4A-83CC-67A15318AFBB}" destId="{EBBB0C22-0557-4B53-9362-06871AEC120B}" srcOrd="2" destOrd="0" presId="urn:microsoft.com/office/officeart/2005/8/layout/pyramid2"/>
    <dgm:cxn modelId="{6A92189E-5A3E-4CE6-A483-4DD0A829B938}" type="presParOf" srcId="{D6E24A87-4B0A-4A4A-83CC-67A15318AFBB}" destId="{DBED96DB-CE18-47E7-97DA-50E45948CAD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22A5356A-0FDF-49B0-9CFB-823CACFB1857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sz="3200" b="1" dirty="0">
              <a:solidFill>
                <a:srgbClr val="7030A0"/>
              </a:solidFill>
            </a:rPr>
            <a:t>Турмуштун жыргалы </a:t>
          </a:r>
          <a:r>
            <a:rPr lang="ky-KG" sz="3200" b="1" u="sng" dirty="0">
              <a:solidFill>
                <a:srgbClr val="7030A0"/>
              </a:solidFill>
            </a:rPr>
            <a:t>бизде</a:t>
          </a:r>
          <a:r>
            <a:rPr lang="ky-KG" sz="3200" b="1" u="sng">
              <a:solidFill>
                <a:srgbClr val="7030A0"/>
              </a:solidFill>
            </a:rPr>
            <a:t>,        Ысык-Көлдө</a:t>
          </a:r>
          <a:r>
            <a:rPr lang="ky-KG" sz="3200" b="1" u="sng" dirty="0">
              <a:solidFill>
                <a:srgbClr val="7030A0"/>
              </a:solidFill>
            </a:rPr>
            <a:t>.</a:t>
          </a:r>
          <a:endParaRPr lang="ru-RU" sz="3200" b="1" u="sng" dirty="0">
            <a:solidFill>
              <a:srgbClr val="7030A0"/>
            </a:solidFill>
          </a:endParaRPr>
        </a:p>
      </dgm:t>
    </dgm:pt>
    <dgm:pt modelId="{2BFE0FC4-5A62-4D1E-8134-DE150C21DCBC}" type="parTrans" cxnId="{EB7BEE54-5A0E-4758-A379-62E4EEAFFB97}">
      <dgm:prSet/>
      <dgm:spPr/>
      <dgm:t>
        <a:bodyPr/>
        <a:lstStyle/>
        <a:p>
          <a:endParaRPr lang="ru-RU"/>
        </a:p>
      </dgm:t>
    </dgm:pt>
    <dgm:pt modelId="{BEDFB08F-53CD-4571-9FD0-41E04F86DC77}" type="sibTrans" cxnId="{EB7BEE54-5A0E-4758-A379-62E4EEAFFB97}">
      <dgm:prSet/>
      <dgm:spPr/>
      <dgm:t>
        <a:bodyPr/>
        <a:lstStyle/>
        <a:p>
          <a:endParaRPr lang="ru-RU"/>
        </a:p>
      </dgm:t>
    </dgm:pt>
    <dgm:pt modelId="{5D86E237-0E50-4E46-8A36-1BCD36E00B0D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y-KG" sz="2800" b="1" dirty="0">
              <a:solidFill>
                <a:srgbClr val="0070C0"/>
              </a:solidFill>
            </a:rPr>
            <a:t>Алар сүйлөм  мүчөлөрү  сыяктуу  эле  толук  маанилүү  сөздөрдөн болот</a:t>
          </a:r>
          <a:endParaRPr lang="ru-RU" sz="2800" dirty="0"/>
        </a:p>
      </dgm:t>
    </dgm:pt>
    <dgm:pt modelId="{DB63686A-8781-4A3A-8DF6-DC9E42BEEEB2}" type="parTrans" cxnId="{96B98AFF-E864-4760-84C5-5DAEE9CC5A84}">
      <dgm:prSet/>
      <dgm:spPr/>
      <dgm:t>
        <a:bodyPr/>
        <a:lstStyle/>
        <a:p>
          <a:endParaRPr lang="ru-RU"/>
        </a:p>
      </dgm:t>
    </dgm:pt>
    <dgm:pt modelId="{6E471A0F-1480-444B-8643-FBE87492443C}" type="sibTrans" cxnId="{96B98AFF-E864-4760-84C5-5DAEE9CC5A84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  <dgm:pt modelId="{D6E24A87-4B0A-4A4A-83CC-67A15318AFBB}" type="pres">
      <dgm:prSet presAssocID="{18F2A71E-045E-4B62-A0EE-3BFF4BF9F8EB}" presName="theList" presStyleCnt="0"/>
      <dgm:spPr/>
    </dgm:pt>
    <dgm:pt modelId="{F46D3FBD-6E95-42C5-B03C-53E457E271B9}" type="pres">
      <dgm:prSet presAssocID="{5D86E237-0E50-4E46-8A36-1BCD36E00B0D}" presName="aNode" presStyleLbl="fgAcc1" presStyleIdx="0" presStyleCnt="2" custScaleX="216273">
        <dgm:presLayoutVars>
          <dgm:bulletEnabled val="1"/>
        </dgm:presLayoutVars>
      </dgm:prSet>
      <dgm:spPr/>
    </dgm:pt>
    <dgm:pt modelId="{555456E1-B29C-44D9-962D-D6C7AC8E1FCC}" type="pres">
      <dgm:prSet presAssocID="{5D86E237-0E50-4E46-8A36-1BCD36E00B0D}" presName="aSpace" presStyleCnt="0"/>
      <dgm:spPr/>
    </dgm:pt>
    <dgm:pt modelId="{EBBB0C22-0557-4B53-9362-06871AEC120B}" type="pres">
      <dgm:prSet presAssocID="{22A5356A-0FDF-49B0-9CFB-823CACFB1857}" presName="aNode" presStyleLbl="fgAcc1" presStyleIdx="1" presStyleCnt="2" custScaleX="216273">
        <dgm:presLayoutVars>
          <dgm:bulletEnabled val="1"/>
        </dgm:presLayoutVars>
      </dgm:prSet>
      <dgm:spPr/>
    </dgm:pt>
    <dgm:pt modelId="{DBED96DB-CE18-47E7-97DA-50E45948CAD1}" type="pres">
      <dgm:prSet presAssocID="{22A5356A-0FDF-49B0-9CFB-823CACFB1857}" presName="aSpace" presStyleCnt="0"/>
      <dgm:spPr/>
    </dgm:pt>
  </dgm:ptLst>
  <dgm:cxnLst>
    <dgm:cxn modelId="{9AEFB108-6A91-4E4C-A3CC-EA24578B6E59}" type="presOf" srcId="{22A5356A-0FDF-49B0-9CFB-823CACFB1857}" destId="{EBBB0C22-0557-4B53-9362-06871AEC120B}" srcOrd="0" destOrd="0" presId="urn:microsoft.com/office/officeart/2005/8/layout/pyramid2"/>
    <dgm:cxn modelId="{BEAF1814-D195-4C58-B2FD-ABBCC120724C}" type="presOf" srcId="{18F2A71E-045E-4B62-A0EE-3BFF4BF9F8EB}" destId="{C0765608-1715-49EA-9F3A-40EB5B651407}" srcOrd="0" destOrd="0" presId="urn:microsoft.com/office/officeart/2005/8/layout/pyramid2"/>
    <dgm:cxn modelId="{EB7BEE54-5A0E-4758-A379-62E4EEAFFB97}" srcId="{18F2A71E-045E-4B62-A0EE-3BFF4BF9F8EB}" destId="{22A5356A-0FDF-49B0-9CFB-823CACFB1857}" srcOrd="1" destOrd="0" parTransId="{2BFE0FC4-5A62-4D1E-8134-DE150C21DCBC}" sibTransId="{BEDFB08F-53CD-4571-9FD0-41E04F86DC77}"/>
    <dgm:cxn modelId="{9C8CA7F4-0F72-4293-99B0-D2FB1C0021E8}" type="presOf" srcId="{5D86E237-0E50-4E46-8A36-1BCD36E00B0D}" destId="{F46D3FBD-6E95-42C5-B03C-53E457E271B9}" srcOrd="0" destOrd="0" presId="urn:microsoft.com/office/officeart/2005/8/layout/pyramid2"/>
    <dgm:cxn modelId="{96B98AFF-E864-4760-84C5-5DAEE9CC5A84}" srcId="{18F2A71E-045E-4B62-A0EE-3BFF4BF9F8EB}" destId="{5D86E237-0E50-4E46-8A36-1BCD36E00B0D}" srcOrd="0" destOrd="0" parTransId="{DB63686A-8781-4A3A-8DF6-DC9E42BEEEB2}" sibTransId="{6E471A0F-1480-444B-8643-FBE87492443C}"/>
    <dgm:cxn modelId="{6A2BEE51-2715-4909-AEA4-71F2C8DA9273}" type="presParOf" srcId="{C0765608-1715-49EA-9F3A-40EB5B651407}" destId="{D86BB71F-2004-46B4-889E-AE17B41110B5}" srcOrd="0" destOrd="0" presId="urn:microsoft.com/office/officeart/2005/8/layout/pyramid2"/>
    <dgm:cxn modelId="{67786CB6-C557-48A8-9F17-A1F41E05DDC9}" type="presParOf" srcId="{C0765608-1715-49EA-9F3A-40EB5B651407}" destId="{D6E24A87-4B0A-4A4A-83CC-67A15318AFBB}" srcOrd="1" destOrd="0" presId="urn:microsoft.com/office/officeart/2005/8/layout/pyramid2"/>
    <dgm:cxn modelId="{B2D3DD42-2715-41EA-91CE-ADE491C7EDE8}" type="presParOf" srcId="{D6E24A87-4B0A-4A4A-83CC-67A15318AFBB}" destId="{F46D3FBD-6E95-42C5-B03C-53E457E271B9}" srcOrd="0" destOrd="0" presId="urn:microsoft.com/office/officeart/2005/8/layout/pyramid2"/>
    <dgm:cxn modelId="{CDF804C4-B92A-41A8-827F-F200BF5CBC0F}" type="presParOf" srcId="{D6E24A87-4B0A-4A4A-83CC-67A15318AFBB}" destId="{555456E1-B29C-44D9-962D-D6C7AC8E1FCC}" srcOrd="1" destOrd="0" presId="urn:microsoft.com/office/officeart/2005/8/layout/pyramid2"/>
    <dgm:cxn modelId="{C1D7F16E-D692-48E1-A1B7-86B8CB7B9976}" type="presParOf" srcId="{D6E24A87-4B0A-4A4A-83CC-67A15318AFBB}" destId="{EBBB0C22-0557-4B53-9362-06871AEC120B}" srcOrd="2" destOrd="0" presId="urn:microsoft.com/office/officeart/2005/8/layout/pyramid2"/>
    <dgm:cxn modelId="{BBAE4697-2699-48E9-8284-F0F2168A2370}" type="presParOf" srcId="{D6E24A87-4B0A-4A4A-83CC-67A15318AFBB}" destId="{DBED96DB-CE18-47E7-97DA-50E45948CAD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22A5356A-0FDF-49B0-9CFB-823CACFB1857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ky-KG" sz="3200" b="1" dirty="0">
              <a:solidFill>
                <a:srgbClr val="7030A0"/>
              </a:solidFill>
            </a:rPr>
            <a:t>Бүгүнкү чогулушта </a:t>
          </a:r>
          <a:r>
            <a:rPr lang="ky-KG" sz="3200" b="1" u="sng" dirty="0">
              <a:solidFill>
                <a:srgbClr val="7030A0"/>
              </a:solidFill>
            </a:rPr>
            <a:t>Курбаналиевдин, айыл башчынын,</a:t>
          </a:r>
          <a:r>
            <a:rPr lang="ky-KG" sz="3200" b="1" dirty="0">
              <a:solidFill>
                <a:srgbClr val="7030A0"/>
              </a:solidFill>
            </a:rPr>
            <a:t>отчету болот.</a:t>
          </a:r>
          <a:endParaRPr lang="ru-RU" sz="3200" b="1" dirty="0">
            <a:solidFill>
              <a:srgbClr val="7030A0"/>
            </a:solidFill>
          </a:endParaRPr>
        </a:p>
      </dgm:t>
    </dgm:pt>
    <dgm:pt modelId="{2BFE0FC4-5A62-4D1E-8134-DE150C21DCBC}" type="parTrans" cxnId="{EB7BEE54-5A0E-4758-A379-62E4EEAFFB97}">
      <dgm:prSet/>
      <dgm:spPr/>
      <dgm:t>
        <a:bodyPr/>
        <a:lstStyle/>
        <a:p>
          <a:endParaRPr lang="ru-RU"/>
        </a:p>
      </dgm:t>
    </dgm:pt>
    <dgm:pt modelId="{BEDFB08F-53CD-4571-9FD0-41E04F86DC77}" type="sibTrans" cxnId="{EB7BEE54-5A0E-4758-A379-62E4EEAFFB97}">
      <dgm:prSet/>
      <dgm:spPr/>
      <dgm:t>
        <a:bodyPr/>
        <a:lstStyle/>
        <a:p>
          <a:endParaRPr lang="ru-RU"/>
        </a:p>
      </dgm:t>
    </dgm:pt>
    <dgm:pt modelId="{3748C984-5D13-4F34-AF69-CED014B076E8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b="1" dirty="0">
              <a:solidFill>
                <a:srgbClr val="00B050"/>
              </a:solidFill>
            </a:rPr>
            <a:t>Түз орун тартибинде болуп, түшүндүрүп  жаткан сүйлөм  мүчөсүнөн  кийин   удаа  жайгашат</a:t>
          </a:r>
          <a:endParaRPr lang="ru-RU" b="1" dirty="0">
            <a:solidFill>
              <a:srgbClr val="00B050"/>
            </a:solidFill>
          </a:endParaRPr>
        </a:p>
      </dgm:t>
    </dgm:pt>
    <dgm:pt modelId="{C2F195C3-6FD6-4140-9E1D-4F869D409B1F}" type="parTrans" cxnId="{74EA0777-CC93-414B-A305-06FA7ABC6F74}">
      <dgm:prSet/>
      <dgm:spPr/>
      <dgm:t>
        <a:bodyPr/>
        <a:lstStyle/>
        <a:p>
          <a:endParaRPr lang="ru-RU"/>
        </a:p>
      </dgm:t>
    </dgm:pt>
    <dgm:pt modelId="{5EDB609C-275E-4BFD-B3D4-53E2462A0556}" type="sibTrans" cxnId="{74EA0777-CC93-414B-A305-06FA7ABC6F74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/>
      <dgm:spPr/>
    </dgm:pt>
    <dgm:pt modelId="{D6E24A87-4B0A-4A4A-83CC-67A15318AFBB}" type="pres">
      <dgm:prSet presAssocID="{18F2A71E-045E-4B62-A0EE-3BFF4BF9F8EB}" presName="theList" presStyleCnt="0"/>
      <dgm:spPr/>
    </dgm:pt>
    <dgm:pt modelId="{71929FD2-6A6A-4FA0-837A-20E83ADED791}" type="pres">
      <dgm:prSet presAssocID="{3748C984-5D13-4F34-AF69-CED014B076E8}" presName="aNode" presStyleLbl="fgAcc1" presStyleIdx="0" presStyleCnt="2" custScaleX="217605">
        <dgm:presLayoutVars>
          <dgm:bulletEnabled val="1"/>
        </dgm:presLayoutVars>
      </dgm:prSet>
      <dgm:spPr/>
    </dgm:pt>
    <dgm:pt modelId="{E1E5A813-B633-4284-BC41-75D07543220F}" type="pres">
      <dgm:prSet presAssocID="{3748C984-5D13-4F34-AF69-CED014B076E8}" presName="aSpace" presStyleCnt="0"/>
      <dgm:spPr/>
    </dgm:pt>
    <dgm:pt modelId="{EBBB0C22-0557-4B53-9362-06871AEC120B}" type="pres">
      <dgm:prSet presAssocID="{22A5356A-0FDF-49B0-9CFB-823CACFB1857}" presName="aNode" presStyleLbl="fgAcc1" presStyleIdx="1" presStyleCnt="2" custScaleX="216273">
        <dgm:presLayoutVars>
          <dgm:bulletEnabled val="1"/>
        </dgm:presLayoutVars>
      </dgm:prSet>
      <dgm:spPr/>
    </dgm:pt>
    <dgm:pt modelId="{DBED96DB-CE18-47E7-97DA-50E45948CAD1}" type="pres">
      <dgm:prSet presAssocID="{22A5356A-0FDF-49B0-9CFB-823CACFB1857}" presName="aSpace" presStyleCnt="0"/>
      <dgm:spPr/>
    </dgm:pt>
  </dgm:ptLst>
  <dgm:cxnLst>
    <dgm:cxn modelId="{15C44039-BECD-4E72-A0B1-AB0B1DB1A6FE}" type="presOf" srcId="{3748C984-5D13-4F34-AF69-CED014B076E8}" destId="{71929FD2-6A6A-4FA0-837A-20E83ADED791}" srcOrd="0" destOrd="0" presId="urn:microsoft.com/office/officeart/2005/8/layout/pyramid2"/>
    <dgm:cxn modelId="{CF0E0944-86B4-403E-80BF-DBB0DB558901}" type="presOf" srcId="{22A5356A-0FDF-49B0-9CFB-823CACFB1857}" destId="{EBBB0C22-0557-4B53-9362-06871AEC120B}" srcOrd="0" destOrd="0" presId="urn:microsoft.com/office/officeart/2005/8/layout/pyramid2"/>
    <dgm:cxn modelId="{E5E36A66-E79C-4119-82C7-BE0D0A31FA79}" type="presOf" srcId="{18F2A71E-045E-4B62-A0EE-3BFF4BF9F8EB}" destId="{C0765608-1715-49EA-9F3A-40EB5B651407}" srcOrd="0" destOrd="0" presId="urn:microsoft.com/office/officeart/2005/8/layout/pyramid2"/>
    <dgm:cxn modelId="{EB7BEE54-5A0E-4758-A379-62E4EEAFFB97}" srcId="{18F2A71E-045E-4B62-A0EE-3BFF4BF9F8EB}" destId="{22A5356A-0FDF-49B0-9CFB-823CACFB1857}" srcOrd="1" destOrd="0" parTransId="{2BFE0FC4-5A62-4D1E-8134-DE150C21DCBC}" sibTransId="{BEDFB08F-53CD-4571-9FD0-41E04F86DC77}"/>
    <dgm:cxn modelId="{74EA0777-CC93-414B-A305-06FA7ABC6F74}" srcId="{18F2A71E-045E-4B62-A0EE-3BFF4BF9F8EB}" destId="{3748C984-5D13-4F34-AF69-CED014B076E8}" srcOrd="0" destOrd="0" parTransId="{C2F195C3-6FD6-4140-9E1D-4F869D409B1F}" sibTransId="{5EDB609C-275E-4BFD-B3D4-53E2462A0556}"/>
    <dgm:cxn modelId="{85F09606-31D3-4388-A382-A64054AF1C04}" type="presParOf" srcId="{C0765608-1715-49EA-9F3A-40EB5B651407}" destId="{D86BB71F-2004-46B4-889E-AE17B41110B5}" srcOrd="0" destOrd="0" presId="urn:microsoft.com/office/officeart/2005/8/layout/pyramid2"/>
    <dgm:cxn modelId="{2E5A0E5C-454D-4966-A7BD-316DDCE0447C}" type="presParOf" srcId="{C0765608-1715-49EA-9F3A-40EB5B651407}" destId="{D6E24A87-4B0A-4A4A-83CC-67A15318AFBB}" srcOrd="1" destOrd="0" presId="urn:microsoft.com/office/officeart/2005/8/layout/pyramid2"/>
    <dgm:cxn modelId="{CD1D7016-77C3-4128-985C-A8834E1F98A1}" type="presParOf" srcId="{D6E24A87-4B0A-4A4A-83CC-67A15318AFBB}" destId="{71929FD2-6A6A-4FA0-837A-20E83ADED791}" srcOrd="0" destOrd="0" presId="urn:microsoft.com/office/officeart/2005/8/layout/pyramid2"/>
    <dgm:cxn modelId="{1AFCCFB8-6D6D-4E6C-BAA6-469AD800DB3B}" type="presParOf" srcId="{D6E24A87-4B0A-4A4A-83CC-67A15318AFBB}" destId="{E1E5A813-B633-4284-BC41-75D07543220F}" srcOrd="1" destOrd="0" presId="urn:microsoft.com/office/officeart/2005/8/layout/pyramid2"/>
    <dgm:cxn modelId="{588FA69C-D570-4BED-BFA5-022F9FB4E8D0}" type="presParOf" srcId="{D6E24A87-4B0A-4A4A-83CC-67A15318AFBB}" destId="{EBBB0C22-0557-4B53-9362-06871AEC120B}" srcOrd="2" destOrd="0" presId="urn:microsoft.com/office/officeart/2005/8/layout/pyramid2"/>
    <dgm:cxn modelId="{88DACAEB-055C-4D3B-86AD-FC27189C91AE}" type="presParOf" srcId="{D6E24A87-4B0A-4A4A-83CC-67A15318AFBB}" destId="{DBED96DB-CE18-47E7-97DA-50E45948CAD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22A5356A-0FDF-49B0-9CFB-823CACFB1857}">
      <dgm:prSet phldrT="[Текст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ky-KG" sz="3200" b="1" u="sng" dirty="0">
              <a:solidFill>
                <a:srgbClr val="7030A0"/>
              </a:solidFill>
            </a:rPr>
            <a:t>Бизге,окуучуларга,</a:t>
          </a:r>
          <a:r>
            <a:rPr lang="ky-KG" sz="3200" b="1" dirty="0">
              <a:solidFill>
                <a:srgbClr val="7030A0"/>
              </a:solidFill>
            </a:rPr>
            <a:t>эмгектен качууга болбойт.</a:t>
          </a:r>
          <a:endParaRPr lang="ru-RU" sz="3200" b="1" dirty="0">
            <a:solidFill>
              <a:srgbClr val="7030A0"/>
            </a:solidFill>
          </a:endParaRPr>
        </a:p>
      </dgm:t>
    </dgm:pt>
    <dgm:pt modelId="{2BFE0FC4-5A62-4D1E-8134-DE150C21DCBC}" type="parTrans" cxnId="{EB7BEE54-5A0E-4758-A379-62E4EEAFFB97}">
      <dgm:prSet/>
      <dgm:spPr/>
      <dgm:t>
        <a:bodyPr/>
        <a:lstStyle/>
        <a:p>
          <a:endParaRPr lang="ru-RU"/>
        </a:p>
      </dgm:t>
    </dgm:pt>
    <dgm:pt modelId="{BEDFB08F-53CD-4571-9FD0-41E04F86DC77}" type="sibTrans" cxnId="{EB7BEE54-5A0E-4758-A379-62E4EEAFFB97}">
      <dgm:prSet/>
      <dgm:spPr/>
      <dgm:t>
        <a:bodyPr/>
        <a:lstStyle/>
        <a:p>
          <a:endParaRPr lang="ru-RU"/>
        </a:p>
      </dgm:t>
    </dgm:pt>
    <dgm:pt modelId="{0A3A7B79-EA51-4F71-98D4-BD937FF74CA5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ky-KG" b="1" dirty="0">
              <a:solidFill>
                <a:srgbClr val="FF0000"/>
              </a:solidFill>
            </a:rPr>
            <a:t>Түшүндүрмө мүчө кайсы мүчөнү түшүндүрсө,ал  менен тең укукташ болот</a:t>
          </a:r>
          <a:endParaRPr lang="ru-RU" b="1" dirty="0">
            <a:solidFill>
              <a:srgbClr val="FF0000"/>
            </a:solidFill>
          </a:endParaRPr>
        </a:p>
      </dgm:t>
    </dgm:pt>
    <dgm:pt modelId="{90BAD99B-97FB-44E3-A412-35B12BBD7F21}" type="parTrans" cxnId="{B5765C63-E80F-4E0B-B2DE-2CE5A36FCAB8}">
      <dgm:prSet/>
      <dgm:spPr/>
      <dgm:t>
        <a:bodyPr/>
        <a:lstStyle/>
        <a:p>
          <a:endParaRPr lang="ru-RU"/>
        </a:p>
      </dgm:t>
    </dgm:pt>
    <dgm:pt modelId="{A062F51C-FF0E-4B45-8D01-C81202A4C4C1}" type="sibTrans" cxnId="{B5765C63-E80F-4E0B-B2DE-2CE5A36FCAB8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/>
      <dgm:spPr/>
    </dgm:pt>
    <dgm:pt modelId="{D6E24A87-4B0A-4A4A-83CC-67A15318AFBB}" type="pres">
      <dgm:prSet presAssocID="{18F2A71E-045E-4B62-A0EE-3BFF4BF9F8EB}" presName="theList" presStyleCnt="0"/>
      <dgm:spPr/>
    </dgm:pt>
    <dgm:pt modelId="{76F6125E-EB85-4EBA-9514-1EC509E8AAD8}" type="pres">
      <dgm:prSet presAssocID="{0A3A7B79-EA51-4F71-98D4-BD937FF74CA5}" presName="aNode" presStyleLbl="fgAcc1" presStyleIdx="0" presStyleCnt="2" custScaleX="217605">
        <dgm:presLayoutVars>
          <dgm:bulletEnabled val="1"/>
        </dgm:presLayoutVars>
      </dgm:prSet>
      <dgm:spPr/>
    </dgm:pt>
    <dgm:pt modelId="{48C2D72E-2268-4AF1-9923-CC6BC11EC5FB}" type="pres">
      <dgm:prSet presAssocID="{0A3A7B79-EA51-4F71-98D4-BD937FF74CA5}" presName="aSpace" presStyleCnt="0"/>
      <dgm:spPr/>
    </dgm:pt>
    <dgm:pt modelId="{EBBB0C22-0557-4B53-9362-06871AEC120B}" type="pres">
      <dgm:prSet presAssocID="{22A5356A-0FDF-49B0-9CFB-823CACFB1857}" presName="aNode" presStyleLbl="fgAcc1" presStyleIdx="1" presStyleCnt="2" custScaleX="216273">
        <dgm:presLayoutVars>
          <dgm:bulletEnabled val="1"/>
        </dgm:presLayoutVars>
      </dgm:prSet>
      <dgm:spPr/>
    </dgm:pt>
    <dgm:pt modelId="{DBED96DB-CE18-47E7-97DA-50E45948CAD1}" type="pres">
      <dgm:prSet presAssocID="{22A5356A-0FDF-49B0-9CFB-823CACFB1857}" presName="aSpace" presStyleCnt="0"/>
      <dgm:spPr/>
    </dgm:pt>
  </dgm:ptLst>
  <dgm:cxnLst>
    <dgm:cxn modelId="{8400A804-C821-4E9E-BD06-A20FEF7CA5DF}" type="presOf" srcId="{0A3A7B79-EA51-4F71-98D4-BD937FF74CA5}" destId="{76F6125E-EB85-4EBA-9514-1EC509E8AAD8}" srcOrd="0" destOrd="0" presId="urn:microsoft.com/office/officeart/2005/8/layout/pyramid2"/>
    <dgm:cxn modelId="{B5765C63-E80F-4E0B-B2DE-2CE5A36FCAB8}" srcId="{18F2A71E-045E-4B62-A0EE-3BFF4BF9F8EB}" destId="{0A3A7B79-EA51-4F71-98D4-BD937FF74CA5}" srcOrd="0" destOrd="0" parTransId="{90BAD99B-97FB-44E3-A412-35B12BBD7F21}" sibTransId="{A062F51C-FF0E-4B45-8D01-C81202A4C4C1}"/>
    <dgm:cxn modelId="{EB7BEE54-5A0E-4758-A379-62E4EEAFFB97}" srcId="{18F2A71E-045E-4B62-A0EE-3BFF4BF9F8EB}" destId="{22A5356A-0FDF-49B0-9CFB-823CACFB1857}" srcOrd="1" destOrd="0" parTransId="{2BFE0FC4-5A62-4D1E-8134-DE150C21DCBC}" sibTransId="{BEDFB08F-53CD-4571-9FD0-41E04F86DC77}"/>
    <dgm:cxn modelId="{3DF9F58B-9F11-44B3-9D46-12D855F60058}" type="presOf" srcId="{22A5356A-0FDF-49B0-9CFB-823CACFB1857}" destId="{EBBB0C22-0557-4B53-9362-06871AEC120B}" srcOrd="0" destOrd="0" presId="urn:microsoft.com/office/officeart/2005/8/layout/pyramid2"/>
    <dgm:cxn modelId="{70AE37C1-AB63-49B6-B313-4692E7F7D8E3}" type="presOf" srcId="{18F2A71E-045E-4B62-A0EE-3BFF4BF9F8EB}" destId="{C0765608-1715-49EA-9F3A-40EB5B651407}" srcOrd="0" destOrd="0" presId="urn:microsoft.com/office/officeart/2005/8/layout/pyramid2"/>
    <dgm:cxn modelId="{82E707CA-8042-4D04-936A-C276810D397D}" type="presParOf" srcId="{C0765608-1715-49EA-9F3A-40EB5B651407}" destId="{D86BB71F-2004-46B4-889E-AE17B41110B5}" srcOrd="0" destOrd="0" presId="urn:microsoft.com/office/officeart/2005/8/layout/pyramid2"/>
    <dgm:cxn modelId="{2C66D242-C601-42D9-9E9F-A4F561E45D13}" type="presParOf" srcId="{C0765608-1715-49EA-9F3A-40EB5B651407}" destId="{D6E24A87-4B0A-4A4A-83CC-67A15318AFBB}" srcOrd="1" destOrd="0" presId="urn:microsoft.com/office/officeart/2005/8/layout/pyramid2"/>
    <dgm:cxn modelId="{ED68CB70-055B-45C9-B943-DEEEBA744BF4}" type="presParOf" srcId="{D6E24A87-4B0A-4A4A-83CC-67A15318AFBB}" destId="{76F6125E-EB85-4EBA-9514-1EC509E8AAD8}" srcOrd="0" destOrd="0" presId="urn:microsoft.com/office/officeart/2005/8/layout/pyramid2"/>
    <dgm:cxn modelId="{4A415F65-0B6A-4215-816B-DFF740F07D6B}" type="presParOf" srcId="{D6E24A87-4B0A-4A4A-83CC-67A15318AFBB}" destId="{48C2D72E-2268-4AF1-9923-CC6BC11EC5FB}" srcOrd="1" destOrd="0" presId="urn:microsoft.com/office/officeart/2005/8/layout/pyramid2"/>
    <dgm:cxn modelId="{537C7CBC-334E-496C-880E-5F3E0293D5A1}" type="presParOf" srcId="{D6E24A87-4B0A-4A4A-83CC-67A15318AFBB}" destId="{EBBB0C22-0557-4B53-9362-06871AEC120B}" srcOrd="2" destOrd="0" presId="urn:microsoft.com/office/officeart/2005/8/layout/pyramid2"/>
    <dgm:cxn modelId="{0881EC0D-1A1C-4C71-8BB7-668513265CA9}" type="presParOf" srcId="{D6E24A87-4B0A-4A4A-83CC-67A15318AFBB}" destId="{DBED96DB-CE18-47E7-97DA-50E45948CAD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22A5356A-0FDF-49B0-9CFB-823CACFB1857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ky-KG" sz="2800" b="1" dirty="0">
              <a:solidFill>
                <a:srgbClr val="7030A0"/>
              </a:solidFill>
            </a:rPr>
            <a:t>Түшүндүрмө ээ,түшүндүрмө баяндооч,түшүндүрмө аныктооч,түшүндүрмө толуктооч,түшүндүрмө бышыктооч</a:t>
          </a:r>
          <a:endParaRPr lang="ru-RU" sz="2800" b="1" dirty="0">
            <a:solidFill>
              <a:srgbClr val="7030A0"/>
            </a:solidFill>
          </a:endParaRPr>
        </a:p>
      </dgm:t>
    </dgm:pt>
    <dgm:pt modelId="{2BFE0FC4-5A62-4D1E-8134-DE150C21DCBC}" type="parTrans" cxnId="{EB7BEE54-5A0E-4758-A379-62E4EEAFFB97}">
      <dgm:prSet/>
      <dgm:spPr/>
      <dgm:t>
        <a:bodyPr/>
        <a:lstStyle/>
        <a:p>
          <a:endParaRPr lang="ru-RU"/>
        </a:p>
      </dgm:t>
    </dgm:pt>
    <dgm:pt modelId="{BEDFB08F-53CD-4571-9FD0-41E04F86DC77}" type="sibTrans" cxnId="{EB7BEE54-5A0E-4758-A379-62E4EEAFFB97}">
      <dgm:prSet/>
      <dgm:spPr/>
      <dgm:t>
        <a:bodyPr/>
        <a:lstStyle/>
        <a:p>
          <a:endParaRPr lang="ru-RU"/>
        </a:p>
      </dgm:t>
    </dgm:pt>
    <dgm:pt modelId="{2F298A2E-B6DA-4B05-9A20-F028BA6EACD3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b="1" dirty="0">
              <a:solidFill>
                <a:srgbClr val="FF0000"/>
              </a:solidFill>
            </a:rPr>
            <a:t>Түшүндүрмө мүчө кайсы мүчөнү түшүндүрүп турганына  карай  да  бөлүнөт </a:t>
          </a:r>
          <a:endParaRPr lang="ru-RU" b="1" dirty="0">
            <a:solidFill>
              <a:srgbClr val="FF0000"/>
            </a:solidFill>
          </a:endParaRPr>
        </a:p>
      </dgm:t>
    </dgm:pt>
    <dgm:pt modelId="{6C81B56B-F2DC-41AD-B350-1923245883AF}" type="parTrans" cxnId="{8D22D482-9028-45B6-9ABB-64A018AE1DB2}">
      <dgm:prSet/>
      <dgm:spPr/>
      <dgm:t>
        <a:bodyPr/>
        <a:lstStyle/>
        <a:p>
          <a:endParaRPr lang="ru-RU"/>
        </a:p>
      </dgm:t>
    </dgm:pt>
    <dgm:pt modelId="{196552EF-88AB-4906-83C4-A7060E859542}" type="sibTrans" cxnId="{8D22D482-9028-45B6-9ABB-64A018AE1DB2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/>
      <dgm:spPr/>
    </dgm:pt>
    <dgm:pt modelId="{D6E24A87-4B0A-4A4A-83CC-67A15318AFBB}" type="pres">
      <dgm:prSet presAssocID="{18F2A71E-045E-4B62-A0EE-3BFF4BF9F8EB}" presName="theList" presStyleCnt="0"/>
      <dgm:spPr/>
    </dgm:pt>
    <dgm:pt modelId="{884196F1-A31D-4FD8-AB75-28D07B8E3B8D}" type="pres">
      <dgm:prSet presAssocID="{2F298A2E-B6DA-4B05-9A20-F028BA6EACD3}" presName="aNode" presStyleLbl="fgAcc1" presStyleIdx="0" presStyleCnt="2" custScaleX="212871">
        <dgm:presLayoutVars>
          <dgm:bulletEnabled val="1"/>
        </dgm:presLayoutVars>
      </dgm:prSet>
      <dgm:spPr/>
    </dgm:pt>
    <dgm:pt modelId="{9AD95D25-F635-4803-8C4B-982D05C483D9}" type="pres">
      <dgm:prSet presAssocID="{2F298A2E-B6DA-4B05-9A20-F028BA6EACD3}" presName="aSpace" presStyleCnt="0"/>
      <dgm:spPr/>
    </dgm:pt>
    <dgm:pt modelId="{EBBB0C22-0557-4B53-9362-06871AEC120B}" type="pres">
      <dgm:prSet presAssocID="{22A5356A-0FDF-49B0-9CFB-823CACFB1857}" presName="aNode" presStyleLbl="fgAcc1" presStyleIdx="1" presStyleCnt="2" custScaleX="216273">
        <dgm:presLayoutVars>
          <dgm:bulletEnabled val="1"/>
        </dgm:presLayoutVars>
      </dgm:prSet>
      <dgm:spPr/>
    </dgm:pt>
    <dgm:pt modelId="{DBED96DB-CE18-47E7-97DA-50E45948CAD1}" type="pres">
      <dgm:prSet presAssocID="{22A5356A-0FDF-49B0-9CFB-823CACFB1857}" presName="aSpace" presStyleCnt="0"/>
      <dgm:spPr/>
    </dgm:pt>
  </dgm:ptLst>
  <dgm:cxnLst>
    <dgm:cxn modelId="{48C66241-06C2-4F98-8650-6A6B0DFB3DA1}" type="presOf" srcId="{2F298A2E-B6DA-4B05-9A20-F028BA6EACD3}" destId="{884196F1-A31D-4FD8-AB75-28D07B8E3B8D}" srcOrd="0" destOrd="0" presId="urn:microsoft.com/office/officeart/2005/8/layout/pyramid2"/>
    <dgm:cxn modelId="{97F73945-E743-48EC-914C-BF125C188B68}" type="presOf" srcId="{18F2A71E-045E-4B62-A0EE-3BFF4BF9F8EB}" destId="{C0765608-1715-49EA-9F3A-40EB5B651407}" srcOrd="0" destOrd="0" presId="urn:microsoft.com/office/officeart/2005/8/layout/pyramid2"/>
    <dgm:cxn modelId="{EB7BEE54-5A0E-4758-A379-62E4EEAFFB97}" srcId="{18F2A71E-045E-4B62-A0EE-3BFF4BF9F8EB}" destId="{22A5356A-0FDF-49B0-9CFB-823CACFB1857}" srcOrd="1" destOrd="0" parTransId="{2BFE0FC4-5A62-4D1E-8134-DE150C21DCBC}" sibTransId="{BEDFB08F-53CD-4571-9FD0-41E04F86DC77}"/>
    <dgm:cxn modelId="{8D22D482-9028-45B6-9ABB-64A018AE1DB2}" srcId="{18F2A71E-045E-4B62-A0EE-3BFF4BF9F8EB}" destId="{2F298A2E-B6DA-4B05-9A20-F028BA6EACD3}" srcOrd="0" destOrd="0" parTransId="{6C81B56B-F2DC-41AD-B350-1923245883AF}" sibTransId="{196552EF-88AB-4906-83C4-A7060E859542}"/>
    <dgm:cxn modelId="{0144DDAC-4DD9-4DD6-B3F4-8B425F3A7DAD}" type="presOf" srcId="{22A5356A-0FDF-49B0-9CFB-823CACFB1857}" destId="{EBBB0C22-0557-4B53-9362-06871AEC120B}" srcOrd="0" destOrd="0" presId="urn:microsoft.com/office/officeart/2005/8/layout/pyramid2"/>
    <dgm:cxn modelId="{819ADEF4-CAD4-4853-80AF-90121657DF24}" type="presParOf" srcId="{C0765608-1715-49EA-9F3A-40EB5B651407}" destId="{D86BB71F-2004-46B4-889E-AE17B41110B5}" srcOrd="0" destOrd="0" presId="urn:microsoft.com/office/officeart/2005/8/layout/pyramid2"/>
    <dgm:cxn modelId="{07BA08DE-04DB-4E31-8253-1C4A218320F7}" type="presParOf" srcId="{C0765608-1715-49EA-9F3A-40EB5B651407}" destId="{D6E24A87-4B0A-4A4A-83CC-67A15318AFBB}" srcOrd="1" destOrd="0" presId="urn:microsoft.com/office/officeart/2005/8/layout/pyramid2"/>
    <dgm:cxn modelId="{940AF8DB-4D14-416E-8BBD-92BFF35D540E}" type="presParOf" srcId="{D6E24A87-4B0A-4A4A-83CC-67A15318AFBB}" destId="{884196F1-A31D-4FD8-AB75-28D07B8E3B8D}" srcOrd="0" destOrd="0" presId="urn:microsoft.com/office/officeart/2005/8/layout/pyramid2"/>
    <dgm:cxn modelId="{B09BAEC3-C670-432A-91C4-101C76AE2391}" type="presParOf" srcId="{D6E24A87-4B0A-4A4A-83CC-67A15318AFBB}" destId="{9AD95D25-F635-4803-8C4B-982D05C483D9}" srcOrd="1" destOrd="0" presId="urn:microsoft.com/office/officeart/2005/8/layout/pyramid2"/>
    <dgm:cxn modelId="{7326CC67-29C4-45E5-ACDD-A00590A850B6}" type="presParOf" srcId="{D6E24A87-4B0A-4A4A-83CC-67A15318AFBB}" destId="{EBBB0C22-0557-4B53-9362-06871AEC120B}" srcOrd="2" destOrd="0" presId="urn:microsoft.com/office/officeart/2005/8/layout/pyramid2"/>
    <dgm:cxn modelId="{D95FED86-C93E-4E94-8727-2E4B162234FB}" type="presParOf" srcId="{D6E24A87-4B0A-4A4A-83CC-67A15318AFBB}" destId="{DBED96DB-CE18-47E7-97DA-50E45948CAD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F2A71E-045E-4B62-A0EE-3BFF4BF9F8EB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E8DE8FF7-FB37-4ADA-BA69-4FBF9213A1E7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y-KG" sz="2800" b="1" dirty="0">
              <a:solidFill>
                <a:srgbClr val="C00000"/>
              </a:solidFill>
            </a:rPr>
            <a:t>Түшүндүрмө мүчөлөр грамматикалык  түзүлүшү жөнөкөй жана  тутумдаш  түрүндө кезигет  </a:t>
          </a:r>
          <a:endParaRPr lang="ru-RU" sz="2800" b="1" dirty="0">
            <a:solidFill>
              <a:srgbClr val="C00000"/>
            </a:solidFill>
          </a:endParaRPr>
        </a:p>
      </dgm:t>
    </dgm:pt>
    <dgm:pt modelId="{2D5AC135-3BA7-4091-ACC1-871BBEE29267}" type="parTrans" cxnId="{4D44D124-7025-4A63-89C6-AFDD439E5DE1}">
      <dgm:prSet/>
      <dgm:spPr/>
      <dgm:t>
        <a:bodyPr/>
        <a:lstStyle/>
        <a:p>
          <a:endParaRPr lang="ru-RU"/>
        </a:p>
      </dgm:t>
    </dgm:pt>
    <dgm:pt modelId="{33420912-5F82-4982-8F4F-91F47DD6B33F}" type="sibTrans" cxnId="{4D44D124-7025-4A63-89C6-AFDD439E5DE1}">
      <dgm:prSet/>
      <dgm:spPr/>
      <dgm:t>
        <a:bodyPr/>
        <a:lstStyle/>
        <a:p>
          <a:endParaRPr lang="ru-RU"/>
        </a:p>
      </dgm:t>
    </dgm:pt>
    <dgm:pt modelId="{2CE35B74-C695-4758-AEDA-EEFEA92D3EAB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ky-KG" sz="2800" b="1" dirty="0">
              <a:solidFill>
                <a:srgbClr val="00B0F0"/>
              </a:solidFill>
            </a:rPr>
            <a:t>Сурьманын көп чыга турган жери </a:t>
          </a:r>
          <a:r>
            <a:rPr lang="ky-KG" sz="2800" b="1" u="sng" dirty="0">
              <a:solidFill>
                <a:srgbClr val="00B0F0"/>
              </a:solidFill>
            </a:rPr>
            <a:t>бизде,Кыргызстанда.</a:t>
          </a:r>
          <a:r>
            <a:rPr lang="ky-KG" sz="2800" b="1" dirty="0">
              <a:solidFill>
                <a:srgbClr val="00B0F0"/>
              </a:solidFill>
            </a:rPr>
            <a:t>Ысык-Көлдүн эң кооз,көрктүү  </a:t>
          </a:r>
          <a:r>
            <a:rPr lang="ky-KG" sz="2800" b="1" u="sng" dirty="0">
              <a:solidFill>
                <a:srgbClr val="00B0F0"/>
              </a:solidFill>
            </a:rPr>
            <a:t>райондорунда—Жети-Өгүз,Ак-Суу,Түптө</a:t>
          </a:r>
          <a:r>
            <a:rPr lang="ky-KG" sz="2800" b="1" dirty="0">
              <a:solidFill>
                <a:srgbClr val="00B0F0"/>
              </a:solidFill>
            </a:rPr>
            <a:t> -- болдук</a:t>
          </a:r>
          <a:endParaRPr lang="ru-RU" sz="2800" b="1" dirty="0">
            <a:solidFill>
              <a:srgbClr val="00B0F0"/>
            </a:solidFill>
          </a:endParaRPr>
        </a:p>
      </dgm:t>
    </dgm:pt>
    <dgm:pt modelId="{BDC3F595-2BAD-41EB-AE32-82165667763F}" type="parTrans" cxnId="{95F4FA74-FE86-4C8C-9056-106CEBB7A5AE}">
      <dgm:prSet/>
      <dgm:spPr/>
      <dgm:t>
        <a:bodyPr/>
        <a:lstStyle/>
        <a:p>
          <a:endParaRPr lang="ru-RU"/>
        </a:p>
      </dgm:t>
    </dgm:pt>
    <dgm:pt modelId="{F6BE8EAE-1575-4449-A1BA-DF1542D4D30E}" type="sibTrans" cxnId="{95F4FA74-FE86-4C8C-9056-106CEBB7A5AE}">
      <dgm:prSet/>
      <dgm:spPr/>
      <dgm:t>
        <a:bodyPr/>
        <a:lstStyle/>
        <a:p>
          <a:endParaRPr lang="ru-RU"/>
        </a:p>
      </dgm:t>
    </dgm:pt>
    <dgm:pt modelId="{C0765608-1715-49EA-9F3A-40EB5B651407}" type="pres">
      <dgm:prSet presAssocID="{18F2A71E-045E-4B62-A0EE-3BFF4BF9F8EB}" presName="compositeShape" presStyleCnt="0">
        <dgm:presLayoutVars>
          <dgm:dir/>
          <dgm:resizeHandles/>
        </dgm:presLayoutVars>
      </dgm:prSet>
      <dgm:spPr/>
    </dgm:pt>
    <dgm:pt modelId="{D86BB71F-2004-46B4-889E-AE17B41110B5}" type="pres">
      <dgm:prSet presAssocID="{18F2A71E-045E-4B62-A0EE-3BFF4BF9F8EB}" presName="pyramid" presStyleLbl="node1" presStyleIdx="0" presStyleCnt="1" custLinFactNeighborX="457" custLinFactNeighborY="0"/>
      <dgm:spPr/>
    </dgm:pt>
    <dgm:pt modelId="{D6E24A87-4B0A-4A4A-83CC-67A15318AFBB}" type="pres">
      <dgm:prSet presAssocID="{18F2A71E-045E-4B62-A0EE-3BFF4BF9F8EB}" presName="theList" presStyleCnt="0"/>
      <dgm:spPr/>
    </dgm:pt>
    <dgm:pt modelId="{A6783A12-71A8-4D05-982F-956DF69D418A}" type="pres">
      <dgm:prSet presAssocID="{E8DE8FF7-FB37-4ADA-BA69-4FBF9213A1E7}" presName="aNode" presStyleLbl="fgAcc1" presStyleIdx="0" presStyleCnt="2" custScaleX="214571">
        <dgm:presLayoutVars>
          <dgm:bulletEnabled val="1"/>
        </dgm:presLayoutVars>
      </dgm:prSet>
      <dgm:spPr/>
    </dgm:pt>
    <dgm:pt modelId="{EF20E0FD-A6EB-49C6-879B-FED72EF28F81}" type="pres">
      <dgm:prSet presAssocID="{E8DE8FF7-FB37-4ADA-BA69-4FBF9213A1E7}" presName="aSpace" presStyleCnt="0"/>
      <dgm:spPr/>
    </dgm:pt>
    <dgm:pt modelId="{5C3228DA-B141-4A0D-9788-F38D048CA0FF}" type="pres">
      <dgm:prSet presAssocID="{2CE35B74-C695-4758-AEDA-EEFEA92D3EAB}" presName="aNode" presStyleLbl="fgAcc1" presStyleIdx="1" presStyleCnt="2" custScaleX="217603">
        <dgm:presLayoutVars>
          <dgm:bulletEnabled val="1"/>
        </dgm:presLayoutVars>
      </dgm:prSet>
      <dgm:spPr/>
    </dgm:pt>
    <dgm:pt modelId="{668702ED-0AEC-4453-8841-443500FA6CE5}" type="pres">
      <dgm:prSet presAssocID="{2CE35B74-C695-4758-AEDA-EEFEA92D3EAB}" presName="aSpace" presStyleCnt="0"/>
      <dgm:spPr/>
    </dgm:pt>
  </dgm:ptLst>
  <dgm:cxnLst>
    <dgm:cxn modelId="{4D44D124-7025-4A63-89C6-AFDD439E5DE1}" srcId="{18F2A71E-045E-4B62-A0EE-3BFF4BF9F8EB}" destId="{E8DE8FF7-FB37-4ADA-BA69-4FBF9213A1E7}" srcOrd="0" destOrd="0" parTransId="{2D5AC135-3BA7-4091-ACC1-871BBEE29267}" sibTransId="{33420912-5F82-4982-8F4F-91F47DD6B33F}"/>
    <dgm:cxn modelId="{57DCFA2F-463C-45E6-B31F-D1333C300D8E}" type="presOf" srcId="{18F2A71E-045E-4B62-A0EE-3BFF4BF9F8EB}" destId="{C0765608-1715-49EA-9F3A-40EB5B651407}" srcOrd="0" destOrd="0" presId="urn:microsoft.com/office/officeart/2005/8/layout/pyramid2"/>
    <dgm:cxn modelId="{95F4FA74-FE86-4C8C-9056-106CEBB7A5AE}" srcId="{18F2A71E-045E-4B62-A0EE-3BFF4BF9F8EB}" destId="{2CE35B74-C695-4758-AEDA-EEFEA92D3EAB}" srcOrd="1" destOrd="0" parTransId="{BDC3F595-2BAD-41EB-AE32-82165667763F}" sibTransId="{F6BE8EAE-1575-4449-A1BA-DF1542D4D30E}"/>
    <dgm:cxn modelId="{26436B84-0440-4F49-BB4C-03094DCD2F3E}" type="presOf" srcId="{2CE35B74-C695-4758-AEDA-EEFEA92D3EAB}" destId="{5C3228DA-B141-4A0D-9788-F38D048CA0FF}" srcOrd="0" destOrd="0" presId="urn:microsoft.com/office/officeart/2005/8/layout/pyramid2"/>
    <dgm:cxn modelId="{4606D1D1-E02B-47E4-8F8F-5EC6A4ED1975}" type="presOf" srcId="{E8DE8FF7-FB37-4ADA-BA69-4FBF9213A1E7}" destId="{A6783A12-71A8-4D05-982F-956DF69D418A}" srcOrd="0" destOrd="0" presId="urn:microsoft.com/office/officeart/2005/8/layout/pyramid2"/>
    <dgm:cxn modelId="{B8B54EFA-0BBB-427E-BB6D-8FDA1C3E01BA}" type="presParOf" srcId="{C0765608-1715-49EA-9F3A-40EB5B651407}" destId="{D86BB71F-2004-46B4-889E-AE17B41110B5}" srcOrd="0" destOrd="0" presId="urn:microsoft.com/office/officeart/2005/8/layout/pyramid2"/>
    <dgm:cxn modelId="{09D85360-7516-42C2-B4EE-AFBF2F4F3006}" type="presParOf" srcId="{C0765608-1715-49EA-9F3A-40EB5B651407}" destId="{D6E24A87-4B0A-4A4A-83CC-67A15318AFBB}" srcOrd="1" destOrd="0" presId="urn:microsoft.com/office/officeart/2005/8/layout/pyramid2"/>
    <dgm:cxn modelId="{9AA6E442-4D22-41F9-9D9A-694815327E79}" type="presParOf" srcId="{D6E24A87-4B0A-4A4A-83CC-67A15318AFBB}" destId="{A6783A12-71A8-4D05-982F-956DF69D418A}" srcOrd="0" destOrd="0" presId="urn:microsoft.com/office/officeart/2005/8/layout/pyramid2"/>
    <dgm:cxn modelId="{B094CA2B-5C20-464D-90E7-60FEDE73BA10}" type="presParOf" srcId="{D6E24A87-4B0A-4A4A-83CC-67A15318AFBB}" destId="{EF20E0FD-A6EB-49C6-879B-FED72EF28F81}" srcOrd="1" destOrd="0" presId="urn:microsoft.com/office/officeart/2005/8/layout/pyramid2"/>
    <dgm:cxn modelId="{C0F8AF7F-5A87-4702-AC52-D3DBAC2C8820}" type="presParOf" srcId="{D6E24A87-4B0A-4A4A-83CC-67A15318AFBB}" destId="{5C3228DA-B141-4A0D-9788-F38D048CA0FF}" srcOrd="2" destOrd="0" presId="urn:microsoft.com/office/officeart/2005/8/layout/pyramid2"/>
    <dgm:cxn modelId="{7E0D9623-5E77-4047-86F5-59B088908C6F}" type="presParOf" srcId="{D6E24A87-4B0A-4A4A-83CC-67A15318AFBB}" destId="{668702ED-0AEC-4453-8841-443500FA6CE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F20AE-516A-4735-8EF4-0E6A3562D866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E58E6-4542-451D-A1FB-BFF296A32434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6916" rIns="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6100" kern="1200" dirty="0"/>
            <a:t>Ээ</a:t>
          </a:r>
          <a:endParaRPr lang="ru-RU" sz="6100" kern="1200" dirty="0"/>
        </a:p>
      </dsp:txBody>
      <dsp:txXfrm>
        <a:off x="987552" y="1193133"/>
        <a:ext cx="2715768" cy="1613001"/>
      </dsp:txXfrm>
    </dsp:sp>
    <dsp:sp modelId="{5DDA6051-1B31-4EDA-90F5-EE66AC2D3922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6916" rIns="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6100" kern="1200" dirty="0"/>
            <a:t>Баяндооч</a:t>
          </a:r>
          <a:endParaRPr lang="ru-RU" sz="6100" kern="1200" dirty="0"/>
        </a:p>
      </dsp:txBody>
      <dsp:txXfrm>
        <a:off x="4114800" y="1719827"/>
        <a:ext cx="3209544" cy="161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78E6E-9909-4ADD-A2ED-FEC5FBAED0D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E1947-B025-45A5-9D20-75A8BBBB8418}">
      <dsp:nvSpPr>
        <dsp:cNvPr id="0" name=""/>
        <dsp:cNvSpPr/>
      </dsp:nvSpPr>
      <dsp:spPr>
        <a:xfrm>
          <a:off x="2778" y="1357788"/>
          <a:ext cx="259856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00B050"/>
              </a:solidFill>
            </a:rPr>
            <a:t>Аныктооч</a:t>
          </a:r>
          <a:r>
            <a:rPr lang="ky-KG" sz="3200" kern="1200" dirty="0"/>
            <a:t> </a:t>
          </a:r>
          <a:endParaRPr lang="ru-RU" sz="3200" kern="1200" dirty="0"/>
        </a:p>
      </dsp:txBody>
      <dsp:txXfrm>
        <a:off x="91154" y="1446164"/>
        <a:ext cx="2421810" cy="1633633"/>
      </dsp:txXfrm>
    </dsp:sp>
    <dsp:sp modelId="{1E05B662-CD91-43C9-B54B-6621C286BE0A}">
      <dsp:nvSpPr>
        <dsp:cNvPr id="0" name=""/>
        <dsp:cNvSpPr/>
      </dsp:nvSpPr>
      <dsp:spPr>
        <a:xfrm>
          <a:off x="2815518" y="1357788"/>
          <a:ext cx="2598562" cy="1810385"/>
        </a:xfrm>
        <a:prstGeom prst="round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FF0000"/>
              </a:solidFill>
            </a:rPr>
            <a:t>Толуктооч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2903894" y="1446164"/>
        <a:ext cx="2421810" cy="1633633"/>
      </dsp:txXfrm>
    </dsp:sp>
    <dsp:sp modelId="{2781A6BB-66E1-49D8-BA7C-B0944A8B32AD}">
      <dsp:nvSpPr>
        <dsp:cNvPr id="0" name=""/>
        <dsp:cNvSpPr/>
      </dsp:nvSpPr>
      <dsp:spPr>
        <a:xfrm>
          <a:off x="5628259" y="1357788"/>
          <a:ext cx="2598562" cy="1810385"/>
        </a:xfrm>
        <a:prstGeom prst="roundRec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FFFF00"/>
              </a:solidFill>
            </a:rPr>
            <a:t>Бышыктооч</a:t>
          </a:r>
          <a:endParaRPr lang="ru-RU" sz="3200" b="1" kern="1200" dirty="0">
            <a:solidFill>
              <a:srgbClr val="FFFF00"/>
            </a:solidFill>
          </a:endParaRPr>
        </a:p>
      </dsp:txBody>
      <dsp:txXfrm>
        <a:off x="5716635" y="1446164"/>
        <a:ext cx="2421810" cy="1633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37660-4080-4F49-811E-D11E0A98848C}">
      <dsp:nvSpPr>
        <dsp:cNvPr id="0" name=""/>
        <dsp:cNvSpPr/>
      </dsp:nvSpPr>
      <dsp:spPr>
        <a:xfrm>
          <a:off x="427050" y="0"/>
          <a:ext cx="5072098" cy="507209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4E640-FFA4-4A3F-B096-BFE9C49B0870}">
      <dsp:nvSpPr>
        <dsp:cNvPr id="0" name=""/>
        <dsp:cNvSpPr/>
      </dsp:nvSpPr>
      <dsp:spPr>
        <a:xfrm>
          <a:off x="1432118" y="508546"/>
          <a:ext cx="6358825" cy="1289640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chemeClr val="tx1"/>
              </a:solidFill>
            </a:rPr>
            <a:t>Мисалы:Олимпиаданын  жеңүүчүсү </a:t>
          </a:r>
          <a:r>
            <a:rPr lang="ky-KG" sz="2800" b="1" u="sng" strike="noStrike" kern="1200" dirty="0">
              <a:solidFill>
                <a:srgbClr val="FF0000"/>
              </a:solidFill>
              <a:effectLst/>
            </a:rPr>
            <a:t>бизден-тогузунчу класстан.</a:t>
          </a:r>
        </a:p>
      </dsp:txBody>
      <dsp:txXfrm>
        <a:off x="1495073" y="571501"/>
        <a:ext cx="6232915" cy="1163730"/>
      </dsp:txXfrm>
    </dsp:sp>
    <dsp:sp modelId="{1025F953-81D2-4C2E-BB9C-1D295A64E4AE}">
      <dsp:nvSpPr>
        <dsp:cNvPr id="0" name=""/>
        <dsp:cNvSpPr/>
      </dsp:nvSpPr>
      <dsp:spPr>
        <a:xfrm>
          <a:off x="1390165" y="1878687"/>
          <a:ext cx="6311581" cy="1217427"/>
        </a:xfrm>
        <a:prstGeom prst="roundRect">
          <a:avLst/>
        </a:prstGeom>
        <a:gradFill rotWithShape="1">
          <a:gsLst>
            <a:gs pos="0">
              <a:schemeClr val="dk1">
                <a:shade val="60000"/>
              </a:schemeClr>
            </a:gs>
            <a:gs pos="33000">
              <a:schemeClr val="dk1">
                <a:tint val="86500"/>
              </a:schemeClr>
            </a:gs>
            <a:gs pos="46750">
              <a:schemeClr val="dk1">
                <a:tint val="71000"/>
                <a:satMod val="112000"/>
              </a:schemeClr>
            </a:gs>
            <a:gs pos="53000">
              <a:schemeClr val="dk1">
                <a:tint val="71000"/>
                <a:satMod val="112000"/>
              </a:schemeClr>
            </a:gs>
            <a:gs pos="68000">
              <a:schemeClr val="dk1">
                <a:tint val="86000"/>
              </a:schemeClr>
            </a:gs>
            <a:gs pos="100000">
              <a:schemeClr val="dk1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u="sng" kern="1200" dirty="0">
              <a:solidFill>
                <a:srgbClr val="FFFF00"/>
              </a:solidFill>
            </a:rPr>
            <a:t>Биздин жердин,Ала-Тоонун </a:t>
          </a:r>
          <a:r>
            <a:rPr lang="ky-KG" sz="2800" b="1" kern="1200" dirty="0">
              <a:solidFill>
                <a:srgbClr val="FFFF00"/>
              </a:solidFill>
            </a:rPr>
            <a:t>,</a:t>
          </a:r>
          <a:r>
            <a:rPr lang="ky-KG" sz="2800" b="1" kern="1200" dirty="0">
              <a:solidFill>
                <a:srgbClr val="002060"/>
              </a:solidFill>
            </a:rPr>
            <a:t>кең  байлыгы мол.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1449595" y="1938117"/>
        <a:ext cx="6192721" cy="1098567"/>
      </dsp:txXfrm>
    </dsp:sp>
    <dsp:sp modelId="{A8E70334-CEBB-451A-B44D-91BF33095AF7}">
      <dsp:nvSpPr>
        <dsp:cNvPr id="0" name=""/>
        <dsp:cNvSpPr/>
      </dsp:nvSpPr>
      <dsp:spPr>
        <a:xfrm>
          <a:off x="1432118" y="3160217"/>
          <a:ext cx="6382035" cy="1304981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u="sng" kern="1200" dirty="0">
              <a:solidFill>
                <a:srgbClr val="FF0000"/>
              </a:solidFill>
            </a:rPr>
            <a:t>Биз, окуучулар, </a:t>
          </a:r>
          <a:r>
            <a:rPr lang="ky-KG" sz="2800" b="1" kern="1200" dirty="0">
              <a:solidFill>
                <a:srgbClr val="7030A0"/>
              </a:solidFill>
            </a:rPr>
            <a:t>көп окуп,көптү  билишибиз керек</a:t>
          </a:r>
          <a:r>
            <a:rPr lang="ky-KG" sz="2800" kern="1200" dirty="0"/>
            <a:t>. </a:t>
          </a:r>
          <a:endParaRPr lang="ru-RU" sz="2800" kern="1200" dirty="0"/>
        </a:p>
      </dsp:txBody>
      <dsp:txXfrm>
        <a:off x="1495822" y="3223921"/>
        <a:ext cx="6254627" cy="1177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567475" y="0"/>
          <a:ext cx="4643438" cy="4643438"/>
        </a:xfrm>
        <a:prstGeom prst="triangl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F46D3FBD-6E95-42C5-B03C-53E457E271B9}">
      <dsp:nvSpPr>
        <dsp:cNvPr id="0" name=""/>
        <dsp:cNvSpPr/>
      </dsp:nvSpPr>
      <dsp:spPr>
        <a:xfrm>
          <a:off x="1134498" y="464797"/>
          <a:ext cx="6527626" cy="1650597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rgbClr val="FF0000"/>
              </a:solidFill>
            </a:rPr>
            <a:t>Өзчөчө интонациянын жардамы  менен такталып,бөлүнүп,дааналанып айтылат</a:t>
          </a:r>
          <a:endParaRPr lang="ru-RU" sz="2800" kern="1200" dirty="0"/>
        </a:p>
      </dsp:txBody>
      <dsp:txXfrm>
        <a:off x="1215074" y="545373"/>
        <a:ext cx="6366474" cy="1489445"/>
      </dsp:txXfrm>
    </dsp:sp>
    <dsp:sp modelId="{EBBB0C22-0557-4B53-9362-06871AEC120B}">
      <dsp:nvSpPr>
        <dsp:cNvPr id="0" name=""/>
        <dsp:cNvSpPr/>
      </dsp:nvSpPr>
      <dsp:spPr>
        <a:xfrm>
          <a:off x="1134498" y="2321719"/>
          <a:ext cx="6527626" cy="1650597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u="sng" kern="1200" dirty="0">
              <a:solidFill>
                <a:srgbClr val="7030A0"/>
              </a:solidFill>
            </a:rPr>
            <a:t>Биз,бишкектиктер,</a:t>
          </a:r>
          <a:r>
            <a:rPr lang="ky-KG" sz="3200" b="1" kern="1200" dirty="0">
              <a:solidFill>
                <a:srgbClr val="7030A0"/>
              </a:solidFill>
            </a:rPr>
            <a:t>Бишкекти жылдын бардык мезгилинде тазалайбыз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215074" y="2402295"/>
        <a:ext cx="6366474" cy="14894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294576" y="0"/>
          <a:ext cx="5000661" cy="5000661"/>
        </a:xfrm>
        <a:prstGeom prst="triangl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  <dsp:sp modelId="{F46D3FBD-6E95-42C5-B03C-53E457E271B9}">
      <dsp:nvSpPr>
        <dsp:cNvPr id="0" name=""/>
        <dsp:cNvSpPr/>
      </dsp:nvSpPr>
      <dsp:spPr>
        <a:xfrm>
          <a:off x="905221" y="500554"/>
          <a:ext cx="7029801" cy="1777578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rgbClr val="0070C0"/>
              </a:solidFill>
            </a:rPr>
            <a:t>Алар сүйлөм  мүчөлөрү  сыяктуу  эле  толук  маанилүү  сөздөрдөн болот</a:t>
          </a:r>
          <a:endParaRPr lang="ru-RU" sz="2800" kern="1200" dirty="0"/>
        </a:p>
      </dsp:txBody>
      <dsp:txXfrm>
        <a:off x="991995" y="587328"/>
        <a:ext cx="6856253" cy="1604030"/>
      </dsp:txXfrm>
    </dsp:sp>
    <dsp:sp modelId="{EBBB0C22-0557-4B53-9362-06871AEC120B}">
      <dsp:nvSpPr>
        <dsp:cNvPr id="0" name=""/>
        <dsp:cNvSpPr/>
      </dsp:nvSpPr>
      <dsp:spPr>
        <a:xfrm>
          <a:off x="905221" y="2500330"/>
          <a:ext cx="7029801" cy="1777578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7030A0"/>
              </a:solidFill>
            </a:rPr>
            <a:t>Турмуштун жыргалы </a:t>
          </a:r>
          <a:r>
            <a:rPr lang="ky-KG" sz="3200" b="1" u="sng" kern="1200" dirty="0">
              <a:solidFill>
                <a:srgbClr val="7030A0"/>
              </a:solidFill>
            </a:rPr>
            <a:t>бизде</a:t>
          </a:r>
          <a:r>
            <a:rPr lang="ky-KG" sz="3200" b="1" u="sng" kern="1200">
              <a:solidFill>
                <a:srgbClr val="7030A0"/>
              </a:solidFill>
            </a:rPr>
            <a:t>,        Ысык-Көлдө</a:t>
          </a:r>
          <a:r>
            <a:rPr lang="ky-KG" sz="3200" b="1" u="sng" kern="1200" dirty="0">
              <a:solidFill>
                <a:srgbClr val="7030A0"/>
              </a:solidFill>
            </a:rPr>
            <a:t>.</a:t>
          </a:r>
          <a:endParaRPr lang="ru-RU" sz="3200" b="1" u="sng" kern="1200" dirty="0">
            <a:solidFill>
              <a:srgbClr val="7030A0"/>
            </a:solidFill>
          </a:endParaRPr>
        </a:p>
      </dsp:txBody>
      <dsp:txXfrm>
        <a:off x="991995" y="2587104"/>
        <a:ext cx="6856253" cy="16040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557399" y="0"/>
          <a:ext cx="4643470" cy="464347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29FD2-6A6A-4FA0-837A-20E83ADED791}">
      <dsp:nvSpPr>
        <dsp:cNvPr id="0" name=""/>
        <dsp:cNvSpPr/>
      </dsp:nvSpPr>
      <dsp:spPr>
        <a:xfrm>
          <a:off x="1104325" y="464800"/>
          <a:ext cx="6567874" cy="1650608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900" b="1" kern="1200" dirty="0">
              <a:solidFill>
                <a:srgbClr val="00B050"/>
              </a:solidFill>
            </a:rPr>
            <a:t>Түз орун тартибинде болуп, түшүндүрүп  жаткан сүйлөм  мүчөсүнөн  кийин   удаа  жайгашат</a:t>
          </a:r>
          <a:endParaRPr lang="ru-RU" sz="2900" b="1" kern="1200" dirty="0">
            <a:solidFill>
              <a:srgbClr val="00B050"/>
            </a:solidFill>
          </a:endParaRPr>
        </a:p>
      </dsp:txBody>
      <dsp:txXfrm>
        <a:off x="1184901" y="545376"/>
        <a:ext cx="6406722" cy="1489456"/>
      </dsp:txXfrm>
    </dsp:sp>
    <dsp:sp modelId="{EBBB0C22-0557-4B53-9362-06871AEC120B}">
      <dsp:nvSpPr>
        <dsp:cNvPr id="0" name=""/>
        <dsp:cNvSpPr/>
      </dsp:nvSpPr>
      <dsp:spPr>
        <a:xfrm>
          <a:off x="1124426" y="2321734"/>
          <a:ext cx="6527671" cy="1650608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7030A0"/>
              </a:solidFill>
            </a:rPr>
            <a:t>Бүгүнкү чогулушта </a:t>
          </a:r>
          <a:r>
            <a:rPr lang="ky-KG" sz="3200" b="1" u="sng" kern="1200" dirty="0">
              <a:solidFill>
                <a:srgbClr val="7030A0"/>
              </a:solidFill>
            </a:rPr>
            <a:t>Курбаналиевдин, айыл башчынын,</a:t>
          </a:r>
          <a:r>
            <a:rPr lang="ky-KG" sz="3200" b="1" kern="1200" dirty="0">
              <a:solidFill>
                <a:srgbClr val="7030A0"/>
              </a:solidFill>
            </a:rPr>
            <a:t>отчету болот.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205002" y="2402310"/>
        <a:ext cx="6366519" cy="14894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393211" y="0"/>
          <a:ext cx="4857785" cy="485778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125E-EB85-4EBA-9514-1EC509E8AAD8}">
      <dsp:nvSpPr>
        <dsp:cNvPr id="0" name=""/>
        <dsp:cNvSpPr/>
      </dsp:nvSpPr>
      <dsp:spPr>
        <a:xfrm>
          <a:off x="965379" y="486252"/>
          <a:ext cx="6871008" cy="1726790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000" b="1" kern="1200" dirty="0">
              <a:solidFill>
                <a:srgbClr val="FF0000"/>
              </a:solidFill>
            </a:rPr>
            <a:t>Түшүндүрмө мүчө кайсы мүчөнү түшүндүрсө,ал  менен тең укукташ болот</a:t>
          </a:r>
          <a:endParaRPr lang="ru-RU" sz="3000" b="1" kern="1200" dirty="0">
            <a:solidFill>
              <a:srgbClr val="FF0000"/>
            </a:solidFill>
          </a:endParaRPr>
        </a:p>
      </dsp:txBody>
      <dsp:txXfrm>
        <a:off x="1049674" y="570547"/>
        <a:ext cx="6702418" cy="1558200"/>
      </dsp:txXfrm>
    </dsp:sp>
    <dsp:sp modelId="{EBBB0C22-0557-4B53-9362-06871AEC120B}">
      <dsp:nvSpPr>
        <dsp:cNvPr id="0" name=""/>
        <dsp:cNvSpPr/>
      </dsp:nvSpPr>
      <dsp:spPr>
        <a:xfrm>
          <a:off x="986408" y="2428892"/>
          <a:ext cx="6828950" cy="1726790"/>
        </a:xfrm>
        <a:prstGeom prst="roundRect">
          <a:avLst/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u="sng" kern="1200" dirty="0">
              <a:solidFill>
                <a:srgbClr val="7030A0"/>
              </a:solidFill>
            </a:rPr>
            <a:t>Бизге,окуучуларга,</a:t>
          </a:r>
          <a:r>
            <a:rPr lang="ky-KG" sz="3200" b="1" kern="1200" dirty="0">
              <a:solidFill>
                <a:srgbClr val="7030A0"/>
              </a:solidFill>
            </a:rPr>
            <a:t>эмгектен качууга болбойт.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070703" y="2513187"/>
        <a:ext cx="6660360" cy="15582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130853" y="0"/>
          <a:ext cx="5214973" cy="5214973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196F1-A31D-4FD8-AB75-28D07B8E3B8D}">
      <dsp:nvSpPr>
        <dsp:cNvPr id="0" name=""/>
        <dsp:cNvSpPr/>
      </dsp:nvSpPr>
      <dsp:spPr>
        <a:xfrm>
          <a:off x="825328" y="522006"/>
          <a:ext cx="7215758" cy="1853760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3200" b="1" kern="1200" dirty="0">
              <a:solidFill>
                <a:srgbClr val="FF0000"/>
              </a:solidFill>
            </a:rPr>
            <a:t>Түшүндүрмө мүчө кайсы мүчөнү түшүндүрүп турганына  карай  да  бөлүнөт 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915821" y="612499"/>
        <a:ext cx="7034772" cy="1672774"/>
      </dsp:txXfrm>
    </dsp:sp>
    <dsp:sp modelId="{EBBB0C22-0557-4B53-9362-06871AEC120B}">
      <dsp:nvSpPr>
        <dsp:cNvPr id="0" name=""/>
        <dsp:cNvSpPr/>
      </dsp:nvSpPr>
      <dsp:spPr>
        <a:xfrm>
          <a:off x="767668" y="2607486"/>
          <a:ext cx="7331077" cy="1853760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rgbClr val="7030A0"/>
              </a:solidFill>
            </a:rPr>
            <a:t>Түшүндүрмө ээ,түшүндүрмө баяндооч,түшүндүрмө аныктооч,түшүндүрмө толуктооч,түшүндүрмө бышыктооч</a:t>
          </a:r>
          <a:endParaRPr lang="ru-RU" sz="2800" b="1" kern="1200" dirty="0">
            <a:solidFill>
              <a:srgbClr val="7030A0"/>
            </a:solidFill>
          </a:endParaRPr>
        </a:p>
      </dsp:txBody>
      <dsp:txXfrm>
        <a:off x="858161" y="2697979"/>
        <a:ext cx="7150091" cy="16727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B71F-2004-46B4-889E-AE17B41110B5}">
      <dsp:nvSpPr>
        <dsp:cNvPr id="0" name=""/>
        <dsp:cNvSpPr/>
      </dsp:nvSpPr>
      <dsp:spPr>
        <a:xfrm>
          <a:off x="197818" y="0"/>
          <a:ext cx="5143535" cy="514353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83A12-71A8-4D05-982F-956DF69D418A}">
      <dsp:nvSpPr>
        <dsp:cNvPr id="0" name=""/>
        <dsp:cNvSpPr/>
      </dsp:nvSpPr>
      <dsp:spPr>
        <a:xfrm>
          <a:off x="830855" y="514855"/>
          <a:ext cx="7173747" cy="1828365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rgbClr val="C00000"/>
              </a:solidFill>
            </a:rPr>
            <a:t>Түшүндүрмө мүчөлөр грамматикалык  түзүлүшү жөнөкөй жана  тутумдаш  түрүндө кезигет  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920108" y="604108"/>
        <a:ext cx="6995241" cy="1649859"/>
      </dsp:txXfrm>
    </dsp:sp>
    <dsp:sp modelId="{5C3228DA-B141-4A0D-9788-F38D048CA0FF}">
      <dsp:nvSpPr>
        <dsp:cNvPr id="0" name=""/>
        <dsp:cNvSpPr/>
      </dsp:nvSpPr>
      <dsp:spPr>
        <a:xfrm>
          <a:off x="780171" y="2571767"/>
          <a:ext cx="7275116" cy="1828365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>
              <a:solidFill>
                <a:srgbClr val="00B0F0"/>
              </a:solidFill>
            </a:rPr>
            <a:t>Сурьманын көп чыга турган жери </a:t>
          </a:r>
          <a:r>
            <a:rPr lang="ky-KG" sz="2800" b="1" u="sng" kern="1200" dirty="0">
              <a:solidFill>
                <a:srgbClr val="00B0F0"/>
              </a:solidFill>
            </a:rPr>
            <a:t>бизде,Кыргызстанда.</a:t>
          </a:r>
          <a:r>
            <a:rPr lang="ky-KG" sz="2800" b="1" kern="1200" dirty="0">
              <a:solidFill>
                <a:srgbClr val="00B0F0"/>
              </a:solidFill>
            </a:rPr>
            <a:t>Ысык-Көлдүн эң кооз,көрктүү  </a:t>
          </a:r>
          <a:r>
            <a:rPr lang="ky-KG" sz="2800" b="1" u="sng" kern="1200" dirty="0">
              <a:solidFill>
                <a:srgbClr val="00B0F0"/>
              </a:solidFill>
            </a:rPr>
            <a:t>райондорунда—Жети-Өгүз,Ак-Суу,Түптө</a:t>
          </a:r>
          <a:r>
            <a:rPr lang="ky-KG" sz="2800" b="1" kern="1200" dirty="0">
              <a:solidFill>
                <a:srgbClr val="00B0F0"/>
              </a:solidFill>
            </a:rPr>
            <a:t> -- болдук</a:t>
          </a:r>
          <a:endParaRPr lang="ru-RU" sz="2800" b="1" kern="1200" dirty="0">
            <a:solidFill>
              <a:srgbClr val="00B0F0"/>
            </a:solidFill>
          </a:endParaRPr>
        </a:p>
      </dsp:txBody>
      <dsp:txXfrm>
        <a:off x="869424" y="2661020"/>
        <a:ext cx="7096610" cy="1649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126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C830-798F-45F3-A7DC-E477FA6BABB6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CA65-4E1E-45A8-8812-81C9AA387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CA65-4E1E-45A8-8812-81C9AA3873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CA65-4E1E-45A8-8812-81C9AA38736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0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7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4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3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2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4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2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0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2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9376B-878F-47C2-8C58-745C3BB56F95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801A-1B12-48E5-9D4F-4F458821F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76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 /><Relationship Id="rId2" Type="http://schemas.openxmlformats.org/officeDocument/2006/relationships/diagramData" Target="../diagrams/data9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9.xml" /><Relationship Id="rId5" Type="http://schemas.openxmlformats.org/officeDocument/2006/relationships/diagramColors" Target="../diagrams/colors9.xml" /><Relationship Id="rId4" Type="http://schemas.openxmlformats.org/officeDocument/2006/relationships/diagramQuickStyle" Target="../diagrams/quickStyle9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 /><Relationship Id="rId7" Type="http://schemas.microsoft.com/office/2007/relationships/diagramDrawing" Target="../diagrams/drawing5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5.xml" /><Relationship Id="rId5" Type="http://schemas.openxmlformats.org/officeDocument/2006/relationships/diagramQuickStyle" Target="../diagrams/quickStyle5.xml" /><Relationship Id="rId4" Type="http://schemas.openxmlformats.org/officeDocument/2006/relationships/diagramLayout" Target="../diagrams/layout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572032"/>
          </a:xfrm>
        </p:spPr>
        <p:txBody>
          <a:bodyPr>
            <a:noAutofit/>
          </a:bodyPr>
          <a:lstStyle/>
          <a:p>
            <a:r>
              <a:rPr lang="ky-KG" sz="5400" b="1" dirty="0">
                <a:solidFill>
                  <a:srgbClr val="FF0000"/>
                </a:solidFill>
              </a:rPr>
              <a:t>Түшүндүрмө  мүчө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6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785795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1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ky-KG" dirty="0"/>
              <a:t>Үйгө тапшырма</a:t>
            </a:r>
            <a:br>
              <a:rPr lang="ky-KG"/>
            </a:br>
            <a:r>
              <a:rPr lang="ky-KG"/>
              <a:t>1.Эрежени эсибизге сактап калуу</a:t>
            </a:r>
            <a:br>
              <a:rPr lang="ky-KG"/>
            </a:br>
            <a:br>
              <a:rPr lang="ky-KG"/>
            </a:br>
            <a:r>
              <a:rPr lang="ky-KG"/>
              <a:t>2.Өз </a:t>
            </a:r>
            <a:r>
              <a:rPr lang="ky-KG" dirty="0"/>
              <a:t>алдыңарча түшүндүрмө мүчөлүү 5 сүйлөм түзүү жана сүйлөм мүчөсү боюнча талдоо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ky-KG" sz="4800" b="1" dirty="0"/>
              <a:t>Көңүл бөлгөнүңөргө</a:t>
            </a:r>
            <a:br>
              <a:rPr lang="ky-KG" sz="4800" b="1" dirty="0"/>
            </a:br>
            <a:r>
              <a:rPr lang="ky-KG" sz="4800" b="1" dirty="0"/>
              <a:t> чоң рахмат!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>
                <a:solidFill>
                  <a:srgbClr val="FFFF00"/>
                </a:solidFill>
              </a:rPr>
              <a:t>Сүйлөмдүн баш мүчөлөрү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solidFill>
                  <a:srgbClr val="FFFF00"/>
                </a:solidFill>
              </a:rPr>
              <a:t>Сүйлөмдүн айкындооч мүчөлөрү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ky-KG" b="1" dirty="0"/>
              <a:t>Сүйлөмдүн баш жана айкындооч мүчөлөрүнөн кийин келип,алардын маанисин аныктап, тактап, түшүндүрүп турса, түшүндүрмө мүчө деп аталат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07734"/>
              </p:ext>
            </p:extLst>
          </p:nvPr>
        </p:nvGraphicFramePr>
        <p:xfrm>
          <a:off x="428596" y="785794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06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ky-KG" b="1" dirty="0">
                <a:solidFill>
                  <a:srgbClr val="C00000"/>
                </a:solidFill>
              </a:rPr>
              <a:t>Түшүндүрмө  мүчөлөрдүн төмөнкүдөй мүнөздүү белгилерин айта кетсем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64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7"/>
          <a:ext cx="8229600" cy="500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485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496</TotalTime>
  <Words>160</Words>
  <Application>Microsoft Office PowerPoint</Application>
  <PresentationFormat>Экран (4:3)</PresentationFormat>
  <Paragraphs>29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Түшүндүрмө  мүчө</vt:lpstr>
      <vt:lpstr>Сүйлөмдүн баш мүчөлөрү</vt:lpstr>
      <vt:lpstr>Сүйлөмдүн айкындооч мүчөлөрү</vt:lpstr>
      <vt:lpstr>Сүйлөмдүн баш жана айкындооч мүчөлөрүнөн кийин келип,алардын маанисин аныктап, тактап, түшүндүрүп турса, түшүндүрмө мүчө деп аталат </vt:lpstr>
      <vt:lpstr>Презентация PowerPoint</vt:lpstr>
      <vt:lpstr>Түшүндүрмө  мүчөлөрдүн төмөнкүдөй мүнөздүү белгилерин айта кетсем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Үйгө тапшырма 1.Эрежени эсибизге сактап калуу  2.Өз алдыңарча түшүндүрмө мүчөлүү 5 сүйлөм түзүү жана сүйлөм мүчөсү боюнча талдоо</vt:lpstr>
      <vt:lpstr>Көңүл бөлгөнүңөргө  чоң рахмат!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Обочолонгон тушүндурмө  мүчөнүн  түрлөрү</dc:title>
  <dc:creator>User</dc:creator>
  <cp:lastModifiedBy>996705238858</cp:lastModifiedBy>
  <cp:revision>69</cp:revision>
  <dcterms:created xsi:type="dcterms:W3CDTF">2018-10-10T16:07:23Z</dcterms:created>
  <dcterms:modified xsi:type="dcterms:W3CDTF">2021-04-25T03:56:33Z</dcterms:modified>
</cp:coreProperties>
</file>