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58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8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4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4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2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1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8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2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2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0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3F19-E53B-42DC-A622-99E26BD214CA}" type="datetimeFigureOut">
              <a:rPr lang="ru-RU" smtClean="0"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E712D-6EFD-46CD-9AF1-F41E237E8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9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Шаблон цветы - скачать шаблон PowerPoint бесплат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21480" y="289449"/>
            <a:ext cx="106364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Саламатсыңарбы балдар!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0691" y="1489778"/>
            <a:ext cx="102397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Маанайыңар жакшыбы?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79955" y="2967335"/>
            <a:ext cx="850585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Анда эмесе сабакты </a:t>
            </a:r>
          </a:p>
          <a:p>
            <a:pPr algn="ctr"/>
            <a:r>
              <a:rPr lang="ky-KG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баштайлы.</a:t>
            </a:r>
            <a:endParaRPr lang="ru-RU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776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аблон презентации &quot;Перо, чернильница, бумага...&quot; - 5 - Школ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3173" y="2956336"/>
            <a:ext cx="88980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8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саламатта калгыла!</a:t>
            </a:r>
            <a:endParaRPr lang="ru-RU" sz="80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0909" y="1539016"/>
            <a:ext cx="8960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Эмки сабакта жолугушканча</a:t>
            </a:r>
            <a:endParaRPr lang="ru-RU" sz="5400" b="1" cap="none" spc="0" dirty="0">
              <a:ln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13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like.net/uploads/posts/2019-09/156862076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51896" y="576831"/>
            <a:ext cx="6410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Сабактын темасы: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Окуучунун бир күнү.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097" y="2424754"/>
            <a:ext cx="111818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y-KG" sz="4400" b="1" dirty="0">
                <a:solidFill>
                  <a:srgbClr val="FF0000"/>
                </a:solidFill>
              </a:rPr>
              <a:t>Грамматикасы:</a:t>
            </a:r>
            <a:r>
              <a:rPr lang="ky-KG" sz="4400" dirty="0"/>
              <a:t>2-жактын сылык түрүн өтөбүз.</a:t>
            </a:r>
          </a:p>
          <a:p>
            <a:r>
              <a:rPr lang="ky-KG" sz="4400" dirty="0"/>
              <a:t>                                    (-ңыз) 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888274" y="3871304"/>
            <a:ext cx="107986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y-KG" sz="5400" b="1" dirty="0">
                <a:solidFill>
                  <a:srgbClr val="FF0000"/>
                </a:solidFill>
              </a:rPr>
              <a:t>Жаңы лексика: </a:t>
            </a:r>
            <a:r>
              <a:rPr lang="ky-KG" sz="5400" b="1" i="1" dirty="0"/>
              <a:t>Уктум эле, жардам берели,  улууга урмат</a:t>
            </a:r>
            <a:r>
              <a:rPr lang="ky-KG" sz="5400" dirty="0"/>
              <a:t>. 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3667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91565" y="250261"/>
            <a:ext cx="1338866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Уктум эле-</a:t>
            </a:r>
          </a:p>
          <a:p>
            <a:pPr algn="ctr"/>
            <a:r>
              <a:rPr lang="ky-KG" sz="4800" b="1" cap="none" spc="0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Сиздин бул жакта экениңизди </a:t>
            </a:r>
            <a:r>
              <a:rPr lang="ky-KG" sz="4800" b="1" u="sng" cap="none" spc="0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уктум эле.</a:t>
            </a:r>
          </a:p>
          <a:p>
            <a:pPr algn="ctr"/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5776" y="1912254"/>
            <a:ext cx="94004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Жардам берели-</a:t>
            </a:r>
          </a:p>
          <a:p>
            <a:pPr algn="ctr"/>
            <a:r>
              <a:rPr lang="ky-KG" sz="5400" b="1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Бул чоң апага </a:t>
            </a:r>
            <a:r>
              <a:rPr lang="ky-KG" sz="5400" b="1" u="sng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жардам берели.</a:t>
            </a:r>
            <a:endParaRPr lang="ru-RU" sz="5400" b="1" u="sng" cap="none" spc="0" dirty="0">
              <a:ln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3386" y="3574247"/>
            <a:ext cx="77742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Улууга урмат-</a:t>
            </a:r>
          </a:p>
          <a:p>
            <a:pPr algn="ctr"/>
            <a:r>
              <a:rPr lang="ky-KG" sz="5400" b="1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Балдар биз </a:t>
            </a:r>
            <a:r>
              <a:rPr lang="ky-KG" sz="5400" b="1" u="sng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улууга урмат,</a:t>
            </a:r>
          </a:p>
          <a:p>
            <a:pPr algn="ctr"/>
            <a:r>
              <a:rPr lang="ky-KG" sz="5400" b="1" cap="none" spc="0" dirty="0">
                <a:ln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Кичүүгө ызат көрсөтөлү.</a:t>
            </a:r>
            <a:endParaRPr lang="ru-RU" sz="5400" b="1" cap="none" spc="0" dirty="0">
              <a:ln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20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5720" y="0"/>
            <a:ext cx="104805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Кыргыз тилинде 3-жак бар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5495" y="1743638"/>
            <a:ext cx="52379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1-жак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Мен</a:t>
            </a:r>
          </a:p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2-жак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Сен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3-жак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Ал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76587" y="1025342"/>
            <a:ext cx="61787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Жекелик түрү: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8537" y="1025342"/>
            <a:ext cx="3881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Көптүк түрү: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34947" y="1805925"/>
            <a:ext cx="450668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1-жак </a:t>
            </a:r>
            <a:r>
              <a:rPr lang="ky-KG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Биз</a:t>
            </a:r>
          </a:p>
          <a:p>
            <a:pPr algn="ctr"/>
            <a:r>
              <a:rPr lang="ky-KG" sz="54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2-жак</a:t>
            </a:r>
            <a:r>
              <a:rPr lang="ky-KG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Силер</a:t>
            </a:r>
          </a:p>
          <a:p>
            <a:pPr algn="ctr"/>
            <a:r>
              <a:rPr lang="ky-KG" sz="5400" b="1" cap="none" spc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  3-жак</a:t>
            </a:r>
            <a:r>
              <a:rPr lang="ky-KG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Алар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28858" y="4391248"/>
            <a:ext cx="38868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Сылык түру: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15636" y="5231924"/>
            <a:ext cx="57726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2-жак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Сиз(сиздер)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58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like.net/uploads/posts/2019-09/1568530133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06183" y="237197"/>
            <a:ext cx="5995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Сабактын максаты: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150" y="3745851"/>
            <a:ext cx="110054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-Окуучулар 2-жактын 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–</a:t>
            </a:r>
            <a:r>
              <a:rPr lang="ky-KG" sz="5400" b="1" i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ңыз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мүчөсүн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ебинде туура колдоно алышат.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402" y="1160527"/>
            <a:ext cx="111319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-Окуучулар, улуугу сый мамиле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кылуу </a:t>
            </a:r>
            <a:r>
              <a:rPr lang="ky-KG" sz="54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маданияттуу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адам экендигин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билдирээрин түшүнүшөт.</a:t>
            </a:r>
          </a:p>
        </p:txBody>
      </p:sp>
    </p:spTree>
    <p:extLst>
      <p:ext uri="{BB962C8B-B14F-4D97-AF65-F5344CB8AC3E}">
        <p14:creationId xmlns:p14="http://schemas.microsoft.com/office/powerpoint/2010/main" val="33323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5087" y="263324"/>
            <a:ext cx="97193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i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-ңыз 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мүчөсүн колдонуп сүйлөм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түзөлү.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740" y="2017650"/>
            <a:ext cx="105306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1.Эже сиздин бала</a:t>
            </a:r>
            <a:r>
              <a:rPr lang="ky-KG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ңыз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менен чогу</a:t>
            </a:r>
          </a:p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иштейм.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4396" y="3568226"/>
            <a:ext cx="981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2.Сиздин үйү</a:t>
            </a:r>
            <a:r>
              <a:rPr lang="ky-KG" sz="54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ңүз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кайсыл жерде.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3812" y="4602972"/>
            <a:ext cx="7511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3.Апа тамактан алы</a:t>
            </a:r>
            <a:r>
              <a:rPr lang="ky-KG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ңыз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4812" y="5526302"/>
            <a:ext cx="11403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4.Сиз биз менен бирге бары</a:t>
            </a:r>
            <a:r>
              <a:rPr lang="ky-KG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ңыз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89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Шаблон для презентации &quot;Школьная дос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92914" y="537643"/>
            <a:ext cx="8197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Сылык сөздөрдү жасабыз.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6086" y="1356470"/>
            <a:ext cx="951176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-Келиңиз,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-Өйдө өтүңүз,</a:t>
            </a:r>
          </a:p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-Тамактан алыңыз,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-Нан ооз тийиңиз,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-Ысык чай ичиңиз.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505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Тест к &quot;Starter Unit&quot; (учебник &quot;Spotlight 5&quot;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4" y="1"/>
            <a:ext cx="12409714" cy="717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3505" y="1425918"/>
            <a:ext cx="994727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Балдар, биз ар дайым улуу 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ишилерге кайрылганда сылык 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мамиле кылганды билишибиз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</a:t>
            </a:r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ерек.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551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амые красивые презентации в powerpoint – 5 топовых дизайнеров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34640" y="393953"/>
            <a:ext cx="6084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Үйгө тапшырма. 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3317" y="1317283"/>
            <a:ext cx="95399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1.Жогорудагы сылык сөздөрдү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катыштырып диалог түзөбүз.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328" y="3156518"/>
            <a:ext cx="117973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y-KG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2.Улуу адамдарга мамиле кылганды</a:t>
            </a:r>
          </a:p>
          <a:p>
            <a:pPr algn="ctr"/>
            <a:r>
              <a:rPr lang="ky-KG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үйрөнөбүз.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709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216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beishenalievafarida@gmail.com</cp:lastModifiedBy>
  <cp:revision>15</cp:revision>
  <dcterms:created xsi:type="dcterms:W3CDTF">2020-04-16T13:42:26Z</dcterms:created>
  <dcterms:modified xsi:type="dcterms:W3CDTF">2021-04-23T11:53:54Z</dcterms:modified>
</cp:coreProperties>
</file>