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79" r:id="rId6"/>
    <p:sldId id="280" r:id="rId7"/>
    <p:sldId id="281" r:id="rId8"/>
    <p:sldId id="282" r:id="rId9"/>
    <p:sldId id="283" r:id="rId10"/>
    <p:sldId id="284" r:id="rId11"/>
    <p:sldId id="257" r:id="rId12"/>
    <p:sldId id="258" r:id="rId13"/>
    <p:sldId id="278" r:id="rId14"/>
    <p:sldId id="28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C40A4-583F-7146-9029-AB032ADEEE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20B5A4-EB7E-AC48-BC93-3E2F389EC7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0EC490-534F-5B4A-91C9-CE696C41530E}"/>
              </a:ext>
            </a:extLst>
          </p:cNvPr>
          <p:cNvSpPr>
            <a:spLocks noGrp="1"/>
          </p:cNvSpPr>
          <p:nvPr>
            <p:ph type="dt" sz="half" idx="10"/>
          </p:nvPr>
        </p:nvSpPr>
        <p:spPr/>
        <p:txBody>
          <a:bodyPr/>
          <a:lstStyle/>
          <a:p>
            <a:fld id="{368EB036-1C24-FB4E-AD2E-7632BF17DFB2}" type="datetimeFigureOut">
              <a:rPr lang="en-US" smtClean="0"/>
              <a:t>4/25/2021</a:t>
            </a:fld>
            <a:endParaRPr lang="en-US"/>
          </a:p>
        </p:txBody>
      </p:sp>
      <p:sp>
        <p:nvSpPr>
          <p:cNvPr id="5" name="Footer Placeholder 4">
            <a:extLst>
              <a:ext uri="{FF2B5EF4-FFF2-40B4-BE49-F238E27FC236}">
                <a16:creationId xmlns:a16="http://schemas.microsoft.com/office/drawing/2014/main" id="{FC22F659-1B45-8D47-933E-79B90D53D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6F38B5-BAA7-6340-BFC1-BB32D0BA02B5}"/>
              </a:ext>
            </a:extLst>
          </p:cNvPr>
          <p:cNvSpPr>
            <a:spLocks noGrp="1"/>
          </p:cNvSpPr>
          <p:nvPr>
            <p:ph type="sldNum" sz="quarter" idx="12"/>
          </p:nvPr>
        </p:nvSpPr>
        <p:spPr/>
        <p:txBody>
          <a:bodyPr/>
          <a:lstStyle/>
          <a:p>
            <a:fld id="{BCB8D989-DFC9-3E45-9582-23C7F78AC842}" type="slidenum">
              <a:rPr lang="en-US" smtClean="0"/>
              <a:t>‹#›</a:t>
            </a:fld>
            <a:endParaRPr lang="en-US"/>
          </a:p>
        </p:txBody>
      </p:sp>
    </p:spTree>
    <p:extLst>
      <p:ext uri="{BB962C8B-B14F-4D97-AF65-F5344CB8AC3E}">
        <p14:creationId xmlns:p14="http://schemas.microsoft.com/office/powerpoint/2010/main" val="2986344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6FD24-9BA3-8C48-9092-DF30EBDCB2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38DD7F-2E0F-0246-BCE0-E10F90096D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3C771A-D4A3-984D-82B5-FB7709FBCD0A}"/>
              </a:ext>
            </a:extLst>
          </p:cNvPr>
          <p:cNvSpPr>
            <a:spLocks noGrp="1"/>
          </p:cNvSpPr>
          <p:nvPr>
            <p:ph type="dt" sz="half" idx="10"/>
          </p:nvPr>
        </p:nvSpPr>
        <p:spPr/>
        <p:txBody>
          <a:bodyPr/>
          <a:lstStyle/>
          <a:p>
            <a:fld id="{368EB036-1C24-FB4E-AD2E-7632BF17DFB2}" type="datetimeFigureOut">
              <a:rPr lang="en-US" smtClean="0"/>
              <a:t>4/25/2021</a:t>
            </a:fld>
            <a:endParaRPr lang="en-US"/>
          </a:p>
        </p:txBody>
      </p:sp>
      <p:sp>
        <p:nvSpPr>
          <p:cNvPr id="5" name="Footer Placeholder 4">
            <a:extLst>
              <a:ext uri="{FF2B5EF4-FFF2-40B4-BE49-F238E27FC236}">
                <a16:creationId xmlns:a16="http://schemas.microsoft.com/office/drawing/2014/main" id="{71EF8096-FDD9-624A-A967-EFD58FA13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BFB4D-FEA5-FE43-81CB-123003F01AC2}"/>
              </a:ext>
            </a:extLst>
          </p:cNvPr>
          <p:cNvSpPr>
            <a:spLocks noGrp="1"/>
          </p:cNvSpPr>
          <p:nvPr>
            <p:ph type="sldNum" sz="quarter" idx="12"/>
          </p:nvPr>
        </p:nvSpPr>
        <p:spPr/>
        <p:txBody>
          <a:bodyPr/>
          <a:lstStyle/>
          <a:p>
            <a:fld id="{BCB8D989-DFC9-3E45-9582-23C7F78AC842}" type="slidenum">
              <a:rPr lang="en-US" smtClean="0"/>
              <a:t>‹#›</a:t>
            </a:fld>
            <a:endParaRPr lang="en-US"/>
          </a:p>
        </p:txBody>
      </p:sp>
    </p:spTree>
    <p:extLst>
      <p:ext uri="{BB962C8B-B14F-4D97-AF65-F5344CB8AC3E}">
        <p14:creationId xmlns:p14="http://schemas.microsoft.com/office/powerpoint/2010/main" val="3877941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1B77A6-2F16-374F-8F73-A3296D4629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3EEE43-B61A-9E49-B742-99E2238199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22F8BB-D609-9842-8BFC-2E36F4549B3B}"/>
              </a:ext>
            </a:extLst>
          </p:cNvPr>
          <p:cNvSpPr>
            <a:spLocks noGrp="1"/>
          </p:cNvSpPr>
          <p:nvPr>
            <p:ph type="dt" sz="half" idx="10"/>
          </p:nvPr>
        </p:nvSpPr>
        <p:spPr/>
        <p:txBody>
          <a:bodyPr/>
          <a:lstStyle/>
          <a:p>
            <a:fld id="{368EB036-1C24-FB4E-AD2E-7632BF17DFB2}" type="datetimeFigureOut">
              <a:rPr lang="en-US" smtClean="0"/>
              <a:t>4/25/2021</a:t>
            </a:fld>
            <a:endParaRPr lang="en-US"/>
          </a:p>
        </p:txBody>
      </p:sp>
      <p:sp>
        <p:nvSpPr>
          <p:cNvPr id="5" name="Footer Placeholder 4">
            <a:extLst>
              <a:ext uri="{FF2B5EF4-FFF2-40B4-BE49-F238E27FC236}">
                <a16:creationId xmlns:a16="http://schemas.microsoft.com/office/drawing/2014/main" id="{EA822B8B-616B-7048-A996-41ECA90B08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6B749-4D09-994D-B4FA-08B100F4A8F7}"/>
              </a:ext>
            </a:extLst>
          </p:cNvPr>
          <p:cNvSpPr>
            <a:spLocks noGrp="1"/>
          </p:cNvSpPr>
          <p:nvPr>
            <p:ph type="sldNum" sz="quarter" idx="12"/>
          </p:nvPr>
        </p:nvSpPr>
        <p:spPr/>
        <p:txBody>
          <a:bodyPr/>
          <a:lstStyle/>
          <a:p>
            <a:fld id="{BCB8D989-DFC9-3E45-9582-23C7F78AC842}" type="slidenum">
              <a:rPr lang="en-US" smtClean="0"/>
              <a:t>‹#›</a:t>
            </a:fld>
            <a:endParaRPr lang="en-US"/>
          </a:p>
        </p:txBody>
      </p:sp>
    </p:spTree>
    <p:extLst>
      <p:ext uri="{BB962C8B-B14F-4D97-AF65-F5344CB8AC3E}">
        <p14:creationId xmlns:p14="http://schemas.microsoft.com/office/powerpoint/2010/main" val="4166129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876AB-5D7A-6244-85CC-1B925C6137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2233AC-53F3-BC48-84B6-417F3A3306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DEA9E-E973-BF4B-B531-B436E127A763}"/>
              </a:ext>
            </a:extLst>
          </p:cNvPr>
          <p:cNvSpPr>
            <a:spLocks noGrp="1"/>
          </p:cNvSpPr>
          <p:nvPr>
            <p:ph type="dt" sz="half" idx="10"/>
          </p:nvPr>
        </p:nvSpPr>
        <p:spPr/>
        <p:txBody>
          <a:bodyPr/>
          <a:lstStyle/>
          <a:p>
            <a:fld id="{368EB036-1C24-FB4E-AD2E-7632BF17DFB2}" type="datetimeFigureOut">
              <a:rPr lang="en-US" smtClean="0"/>
              <a:t>4/25/2021</a:t>
            </a:fld>
            <a:endParaRPr lang="en-US"/>
          </a:p>
        </p:txBody>
      </p:sp>
      <p:sp>
        <p:nvSpPr>
          <p:cNvPr id="5" name="Footer Placeholder 4">
            <a:extLst>
              <a:ext uri="{FF2B5EF4-FFF2-40B4-BE49-F238E27FC236}">
                <a16:creationId xmlns:a16="http://schemas.microsoft.com/office/drawing/2014/main" id="{7AB5EF03-A1B5-D24E-A4F9-7FA7379FFF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AD6D3-C534-1443-A247-FA7C0DB90152}"/>
              </a:ext>
            </a:extLst>
          </p:cNvPr>
          <p:cNvSpPr>
            <a:spLocks noGrp="1"/>
          </p:cNvSpPr>
          <p:nvPr>
            <p:ph type="sldNum" sz="quarter" idx="12"/>
          </p:nvPr>
        </p:nvSpPr>
        <p:spPr/>
        <p:txBody>
          <a:bodyPr/>
          <a:lstStyle/>
          <a:p>
            <a:fld id="{BCB8D989-DFC9-3E45-9582-23C7F78AC842}" type="slidenum">
              <a:rPr lang="en-US" smtClean="0"/>
              <a:t>‹#›</a:t>
            </a:fld>
            <a:endParaRPr lang="en-US"/>
          </a:p>
        </p:txBody>
      </p:sp>
    </p:spTree>
    <p:extLst>
      <p:ext uri="{BB962C8B-B14F-4D97-AF65-F5344CB8AC3E}">
        <p14:creationId xmlns:p14="http://schemas.microsoft.com/office/powerpoint/2010/main" val="390245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41C08-1360-1C47-B737-24EAEA9849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715E68-4305-CD42-832B-4842A5E7CE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FABD8A-DD65-A541-BDE0-A3F3608BC1C5}"/>
              </a:ext>
            </a:extLst>
          </p:cNvPr>
          <p:cNvSpPr>
            <a:spLocks noGrp="1"/>
          </p:cNvSpPr>
          <p:nvPr>
            <p:ph type="dt" sz="half" idx="10"/>
          </p:nvPr>
        </p:nvSpPr>
        <p:spPr/>
        <p:txBody>
          <a:bodyPr/>
          <a:lstStyle/>
          <a:p>
            <a:fld id="{368EB036-1C24-FB4E-AD2E-7632BF17DFB2}" type="datetimeFigureOut">
              <a:rPr lang="en-US" smtClean="0"/>
              <a:t>4/25/2021</a:t>
            </a:fld>
            <a:endParaRPr lang="en-US"/>
          </a:p>
        </p:txBody>
      </p:sp>
      <p:sp>
        <p:nvSpPr>
          <p:cNvPr id="5" name="Footer Placeholder 4">
            <a:extLst>
              <a:ext uri="{FF2B5EF4-FFF2-40B4-BE49-F238E27FC236}">
                <a16:creationId xmlns:a16="http://schemas.microsoft.com/office/drawing/2014/main" id="{F129BA3C-4CCC-084B-ADAC-1B118B5E3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72C955-5B27-F148-BD53-BF2B2D84A6D3}"/>
              </a:ext>
            </a:extLst>
          </p:cNvPr>
          <p:cNvSpPr>
            <a:spLocks noGrp="1"/>
          </p:cNvSpPr>
          <p:nvPr>
            <p:ph type="sldNum" sz="quarter" idx="12"/>
          </p:nvPr>
        </p:nvSpPr>
        <p:spPr/>
        <p:txBody>
          <a:bodyPr/>
          <a:lstStyle/>
          <a:p>
            <a:fld id="{BCB8D989-DFC9-3E45-9582-23C7F78AC842}" type="slidenum">
              <a:rPr lang="en-US" smtClean="0"/>
              <a:t>‹#›</a:t>
            </a:fld>
            <a:endParaRPr lang="en-US"/>
          </a:p>
        </p:txBody>
      </p:sp>
    </p:spTree>
    <p:extLst>
      <p:ext uri="{BB962C8B-B14F-4D97-AF65-F5344CB8AC3E}">
        <p14:creationId xmlns:p14="http://schemas.microsoft.com/office/powerpoint/2010/main" val="154573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7C72E-6AEE-524C-9988-FE3462B8A7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D9D1E-6CE6-C24C-B945-EE5EC1514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CF05DB-8EB4-0647-8E31-3F7C73247B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1201BC-53FE-194F-81EF-D2A96F41A77F}"/>
              </a:ext>
            </a:extLst>
          </p:cNvPr>
          <p:cNvSpPr>
            <a:spLocks noGrp="1"/>
          </p:cNvSpPr>
          <p:nvPr>
            <p:ph type="dt" sz="half" idx="10"/>
          </p:nvPr>
        </p:nvSpPr>
        <p:spPr/>
        <p:txBody>
          <a:bodyPr/>
          <a:lstStyle/>
          <a:p>
            <a:fld id="{368EB036-1C24-FB4E-AD2E-7632BF17DFB2}" type="datetimeFigureOut">
              <a:rPr lang="en-US" smtClean="0"/>
              <a:t>4/25/2021</a:t>
            </a:fld>
            <a:endParaRPr lang="en-US"/>
          </a:p>
        </p:txBody>
      </p:sp>
      <p:sp>
        <p:nvSpPr>
          <p:cNvPr id="6" name="Footer Placeholder 5">
            <a:extLst>
              <a:ext uri="{FF2B5EF4-FFF2-40B4-BE49-F238E27FC236}">
                <a16:creationId xmlns:a16="http://schemas.microsoft.com/office/drawing/2014/main" id="{942A8AF6-9D95-464C-8BC8-9BECC40357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CD766D-24BC-8F41-842B-2ADCBC1BC617}"/>
              </a:ext>
            </a:extLst>
          </p:cNvPr>
          <p:cNvSpPr>
            <a:spLocks noGrp="1"/>
          </p:cNvSpPr>
          <p:nvPr>
            <p:ph type="sldNum" sz="quarter" idx="12"/>
          </p:nvPr>
        </p:nvSpPr>
        <p:spPr/>
        <p:txBody>
          <a:bodyPr/>
          <a:lstStyle/>
          <a:p>
            <a:fld id="{BCB8D989-DFC9-3E45-9582-23C7F78AC842}" type="slidenum">
              <a:rPr lang="en-US" smtClean="0"/>
              <a:t>‹#›</a:t>
            </a:fld>
            <a:endParaRPr lang="en-US"/>
          </a:p>
        </p:txBody>
      </p:sp>
    </p:spTree>
    <p:extLst>
      <p:ext uri="{BB962C8B-B14F-4D97-AF65-F5344CB8AC3E}">
        <p14:creationId xmlns:p14="http://schemas.microsoft.com/office/powerpoint/2010/main" val="3243800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2E20-DF10-144A-B44A-36CCC516BE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1C530E-A9B3-354A-BD80-3BB9B839FF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6DF42D-2B2B-5649-A09A-4AFCCDDD8A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A7296C-9259-1D46-8FCB-DE5A0BB6B0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A5E384-2C52-DB4F-9229-6146F2D7F7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54A84B-9ED4-454B-B396-FEBC5FD843C0}"/>
              </a:ext>
            </a:extLst>
          </p:cNvPr>
          <p:cNvSpPr>
            <a:spLocks noGrp="1"/>
          </p:cNvSpPr>
          <p:nvPr>
            <p:ph type="dt" sz="half" idx="10"/>
          </p:nvPr>
        </p:nvSpPr>
        <p:spPr/>
        <p:txBody>
          <a:bodyPr/>
          <a:lstStyle/>
          <a:p>
            <a:fld id="{368EB036-1C24-FB4E-AD2E-7632BF17DFB2}" type="datetimeFigureOut">
              <a:rPr lang="en-US" smtClean="0"/>
              <a:t>4/25/2021</a:t>
            </a:fld>
            <a:endParaRPr lang="en-US"/>
          </a:p>
        </p:txBody>
      </p:sp>
      <p:sp>
        <p:nvSpPr>
          <p:cNvPr id="8" name="Footer Placeholder 7">
            <a:extLst>
              <a:ext uri="{FF2B5EF4-FFF2-40B4-BE49-F238E27FC236}">
                <a16:creationId xmlns:a16="http://schemas.microsoft.com/office/drawing/2014/main" id="{6C9005E3-7AE0-4E4D-B7BC-6C59D5CB70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CA19EB-97E4-4147-A126-120C3174950D}"/>
              </a:ext>
            </a:extLst>
          </p:cNvPr>
          <p:cNvSpPr>
            <a:spLocks noGrp="1"/>
          </p:cNvSpPr>
          <p:nvPr>
            <p:ph type="sldNum" sz="quarter" idx="12"/>
          </p:nvPr>
        </p:nvSpPr>
        <p:spPr/>
        <p:txBody>
          <a:bodyPr/>
          <a:lstStyle/>
          <a:p>
            <a:fld id="{BCB8D989-DFC9-3E45-9582-23C7F78AC842}" type="slidenum">
              <a:rPr lang="en-US" smtClean="0"/>
              <a:t>‹#›</a:t>
            </a:fld>
            <a:endParaRPr lang="en-US"/>
          </a:p>
        </p:txBody>
      </p:sp>
    </p:spTree>
    <p:extLst>
      <p:ext uri="{BB962C8B-B14F-4D97-AF65-F5344CB8AC3E}">
        <p14:creationId xmlns:p14="http://schemas.microsoft.com/office/powerpoint/2010/main" val="149934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9F6F2-A4FA-7B47-BC88-3028005AD6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7461DD-2112-FA40-A9FF-CEC6F0540BDD}"/>
              </a:ext>
            </a:extLst>
          </p:cNvPr>
          <p:cNvSpPr>
            <a:spLocks noGrp="1"/>
          </p:cNvSpPr>
          <p:nvPr>
            <p:ph type="dt" sz="half" idx="10"/>
          </p:nvPr>
        </p:nvSpPr>
        <p:spPr/>
        <p:txBody>
          <a:bodyPr/>
          <a:lstStyle/>
          <a:p>
            <a:fld id="{368EB036-1C24-FB4E-AD2E-7632BF17DFB2}" type="datetimeFigureOut">
              <a:rPr lang="en-US" smtClean="0"/>
              <a:t>4/25/2021</a:t>
            </a:fld>
            <a:endParaRPr lang="en-US"/>
          </a:p>
        </p:txBody>
      </p:sp>
      <p:sp>
        <p:nvSpPr>
          <p:cNvPr id="4" name="Footer Placeholder 3">
            <a:extLst>
              <a:ext uri="{FF2B5EF4-FFF2-40B4-BE49-F238E27FC236}">
                <a16:creationId xmlns:a16="http://schemas.microsoft.com/office/drawing/2014/main" id="{B0A27C5D-B572-C94A-BE6E-6A18739A02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11C703-6C68-0E43-85F3-1370DBAF3AE6}"/>
              </a:ext>
            </a:extLst>
          </p:cNvPr>
          <p:cNvSpPr>
            <a:spLocks noGrp="1"/>
          </p:cNvSpPr>
          <p:nvPr>
            <p:ph type="sldNum" sz="quarter" idx="12"/>
          </p:nvPr>
        </p:nvSpPr>
        <p:spPr/>
        <p:txBody>
          <a:bodyPr/>
          <a:lstStyle/>
          <a:p>
            <a:fld id="{BCB8D989-DFC9-3E45-9582-23C7F78AC842}" type="slidenum">
              <a:rPr lang="en-US" smtClean="0"/>
              <a:t>‹#›</a:t>
            </a:fld>
            <a:endParaRPr lang="en-US"/>
          </a:p>
        </p:txBody>
      </p:sp>
    </p:spTree>
    <p:extLst>
      <p:ext uri="{BB962C8B-B14F-4D97-AF65-F5344CB8AC3E}">
        <p14:creationId xmlns:p14="http://schemas.microsoft.com/office/powerpoint/2010/main" val="276968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FB2177-DD16-B944-9F88-C1018195CF4D}"/>
              </a:ext>
            </a:extLst>
          </p:cNvPr>
          <p:cNvSpPr>
            <a:spLocks noGrp="1"/>
          </p:cNvSpPr>
          <p:nvPr>
            <p:ph type="dt" sz="half" idx="10"/>
          </p:nvPr>
        </p:nvSpPr>
        <p:spPr/>
        <p:txBody>
          <a:bodyPr/>
          <a:lstStyle/>
          <a:p>
            <a:fld id="{368EB036-1C24-FB4E-AD2E-7632BF17DFB2}" type="datetimeFigureOut">
              <a:rPr lang="en-US" smtClean="0"/>
              <a:t>4/25/2021</a:t>
            </a:fld>
            <a:endParaRPr lang="en-US"/>
          </a:p>
        </p:txBody>
      </p:sp>
      <p:sp>
        <p:nvSpPr>
          <p:cNvPr id="3" name="Footer Placeholder 2">
            <a:extLst>
              <a:ext uri="{FF2B5EF4-FFF2-40B4-BE49-F238E27FC236}">
                <a16:creationId xmlns:a16="http://schemas.microsoft.com/office/drawing/2014/main" id="{88F8B254-6DF5-F541-ACA6-E486E61464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391482-90B3-DC4F-9D4C-CCDE73DD2701}"/>
              </a:ext>
            </a:extLst>
          </p:cNvPr>
          <p:cNvSpPr>
            <a:spLocks noGrp="1"/>
          </p:cNvSpPr>
          <p:nvPr>
            <p:ph type="sldNum" sz="quarter" idx="12"/>
          </p:nvPr>
        </p:nvSpPr>
        <p:spPr/>
        <p:txBody>
          <a:bodyPr/>
          <a:lstStyle/>
          <a:p>
            <a:fld id="{BCB8D989-DFC9-3E45-9582-23C7F78AC842}" type="slidenum">
              <a:rPr lang="en-US" smtClean="0"/>
              <a:t>‹#›</a:t>
            </a:fld>
            <a:endParaRPr lang="en-US"/>
          </a:p>
        </p:txBody>
      </p:sp>
    </p:spTree>
    <p:extLst>
      <p:ext uri="{BB962C8B-B14F-4D97-AF65-F5344CB8AC3E}">
        <p14:creationId xmlns:p14="http://schemas.microsoft.com/office/powerpoint/2010/main" val="3978206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B8AE-5F27-454F-806C-EF1772E5B0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556D7-7607-A640-B8DF-5E7F9466E3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3136AF-050E-004F-86E6-52A4486EC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99FF94-07F5-914A-9B87-04AB0CC87727}"/>
              </a:ext>
            </a:extLst>
          </p:cNvPr>
          <p:cNvSpPr>
            <a:spLocks noGrp="1"/>
          </p:cNvSpPr>
          <p:nvPr>
            <p:ph type="dt" sz="half" idx="10"/>
          </p:nvPr>
        </p:nvSpPr>
        <p:spPr/>
        <p:txBody>
          <a:bodyPr/>
          <a:lstStyle/>
          <a:p>
            <a:fld id="{368EB036-1C24-FB4E-AD2E-7632BF17DFB2}" type="datetimeFigureOut">
              <a:rPr lang="en-US" smtClean="0"/>
              <a:t>4/25/2021</a:t>
            </a:fld>
            <a:endParaRPr lang="en-US"/>
          </a:p>
        </p:txBody>
      </p:sp>
      <p:sp>
        <p:nvSpPr>
          <p:cNvPr id="6" name="Footer Placeholder 5">
            <a:extLst>
              <a:ext uri="{FF2B5EF4-FFF2-40B4-BE49-F238E27FC236}">
                <a16:creationId xmlns:a16="http://schemas.microsoft.com/office/drawing/2014/main" id="{266637E0-4398-8244-BFB9-F0C5F11EC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6D94E2-034B-6947-83CB-94241B6B1DC0}"/>
              </a:ext>
            </a:extLst>
          </p:cNvPr>
          <p:cNvSpPr>
            <a:spLocks noGrp="1"/>
          </p:cNvSpPr>
          <p:nvPr>
            <p:ph type="sldNum" sz="quarter" idx="12"/>
          </p:nvPr>
        </p:nvSpPr>
        <p:spPr/>
        <p:txBody>
          <a:bodyPr/>
          <a:lstStyle/>
          <a:p>
            <a:fld id="{BCB8D989-DFC9-3E45-9582-23C7F78AC842}" type="slidenum">
              <a:rPr lang="en-US" smtClean="0"/>
              <a:t>‹#›</a:t>
            </a:fld>
            <a:endParaRPr lang="en-US"/>
          </a:p>
        </p:txBody>
      </p:sp>
    </p:spTree>
    <p:extLst>
      <p:ext uri="{BB962C8B-B14F-4D97-AF65-F5344CB8AC3E}">
        <p14:creationId xmlns:p14="http://schemas.microsoft.com/office/powerpoint/2010/main" val="2354612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128C7-070A-2846-82F7-5E2317180B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5DD8E6-CFB4-9549-9F70-57488683D3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9A6872-7986-FD4F-9486-D59B18C43A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7D658D-276A-694A-8959-3E2A27F9D573}"/>
              </a:ext>
            </a:extLst>
          </p:cNvPr>
          <p:cNvSpPr>
            <a:spLocks noGrp="1"/>
          </p:cNvSpPr>
          <p:nvPr>
            <p:ph type="dt" sz="half" idx="10"/>
          </p:nvPr>
        </p:nvSpPr>
        <p:spPr/>
        <p:txBody>
          <a:bodyPr/>
          <a:lstStyle/>
          <a:p>
            <a:fld id="{368EB036-1C24-FB4E-AD2E-7632BF17DFB2}" type="datetimeFigureOut">
              <a:rPr lang="en-US" smtClean="0"/>
              <a:t>4/25/2021</a:t>
            </a:fld>
            <a:endParaRPr lang="en-US"/>
          </a:p>
        </p:txBody>
      </p:sp>
      <p:sp>
        <p:nvSpPr>
          <p:cNvPr id="6" name="Footer Placeholder 5">
            <a:extLst>
              <a:ext uri="{FF2B5EF4-FFF2-40B4-BE49-F238E27FC236}">
                <a16:creationId xmlns:a16="http://schemas.microsoft.com/office/drawing/2014/main" id="{31DF68BC-4F1C-9D46-AB67-5E7BB1C491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8911A-7B3E-544F-B1F0-69DFCD8F56D1}"/>
              </a:ext>
            </a:extLst>
          </p:cNvPr>
          <p:cNvSpPr>
            <a:spLocks noGrp="1"/>
          </p:cNvSpPr>
          <p:nvPr>
            <p:ph type="sldNum" sz="quarter" idx="12"/>
          </p:nvPr>
        </p:nvSpPr>
        <p:spPr/>
        <p:txBody>
          <a:bodyPr/>
          <a:lstStyle/>
          <a:p>
            <a:fld id="{BCB8D989-DFC9-3E45-9582-23C7F78AC842}" type="slidenum">
              <a:rPr lang="en-US" smtClean="0"/>
              <a:t>‹#›</a:t>
            </a:fld>
            <a:endParaRPr lang="en-US"/>
          </a:p>
        </p:txBody>
      </p:sp>
    </p:spTree>
    <p:extLst>
      <p:ext uri="{BB962C8B-B14F-4D97-AF65-F5344CB8AC3E}">
        <p14:creationId xmlns:p14="http://schemas.microsoft.com/office/powerpoint/2010/main" val="2034442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B93589-21BC-9D44-A703-1789BD800D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51BCE1-0EBB-0343-B355-7C112D774C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229F1D-7BD0-2F45-A574-DFC1B31BEA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EB036-1C24-FB4E-AD2E-7632BF17DFB2}" type="datetimeFigureOut">
              <a:rPr lang="en-US" smtClean="0"/>
              <a:t>4/25/2021</a:t>
            </a:fld>
            <a:endParaRPr lang="en-US"/>
          </a:p>
        </p:txBody>
      </p:sp>
      <p:sp>
        <p:nvSpPr>
          <p:cNvPr id="5" name="Footer Placeholder 4">
            <a:extLst>
              <a:ext uri="{FF2B5EF4-FFF2-40B4-BE49-F238E27FC236}">
                <a16:creationId xmlns:a16="http://schemas.microsoft.com/office/drawing/2014/main" id="{625D3D58-D779-D744-B848-78FBF1CCFB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AA5AF5-E76F-8E4C-BF56-4DCFE78E61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8D989-DFC9-3E45-9582-23C7F78AC842}" type="slidenum">
              <a:rPr lang="en-US" smtClean="0"/>
              <a:t>‹#›</a:t>
            </a:fld>
            <a:endParaRPr lang="en-US"/>
          </a:p>
        </p:txBody>
      </p:sp>
    </p:spTree>
    <p:extLst>
      <p:ext uri="{BB962C8B-B14F-4D97-AF65-F5344CB8AC3E}">
        <p14:creationId xmlns:p14="http://schemas.microsoft.com/office/powerpoint/2010/main" val="1638027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3.jpeg" /></Relationships>
</file>

<file path=ppt/slides/_rels/slide3.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6198B19-24D4-F746-B5F2-8AC54D047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038860" y="-352180"/>
            <a:ext cx="5510918" cy="78891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TextBox 5">
            <a:extLst>
              <a:ext uri="{FF2B5EF4-FFF2-40B4-BE49-F238E27FC236}">
                <a16:creationId xmlns:a16="http://schemas.microsoft.com/office/drawing/2014/main" id="{7D5F1E49-29E1-9A41-894A-E1F619A9B13F}"/>
              </a:ext>
            </a:extLst>
          </p:cNvPr>
          <p:cNvSpPr txBox="1"/>
          <p:nvPr/>
        </p:nvSpPr>
        <p:spPr>
          <a:xfrm>
            <a:off x="1662545" y="2881745"/>
            <a:ext cx="9679709" cy="3139321"/>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wrap="square" rtlCol="0" anchor="t">
            <a:spAutoFit/>
          </a:bodyPr>
          <a:lstStyle/>
          <a:p>
            <a:pPr algn="ctr"/>
            <a:r>
              <a:rPr lang="en-US" sz="6600" b="1">
                <a:solidFill>
                  <a:schemeClr val="tx1"/>
                </a:solidFill>
                <a:ea typeface="Abadi" panose="02000000000000000000" pitchFamily="2" charset="0"/>
                <a:cs typeface="Arial Black" panose="020B0604020202020204" pitchFamily="34" charset="0"/>
              </a:rPr>
              <a:t>Тоголок Молдо</a:t>
            </a:r>
            <a:r>
              <a:rPr lang="en-US" sz="6600" i="1">
                <a:ea typeface="Abadi" panose="02000000000000000000" pitchFamily="2" charset="0"/>
                <a:cs typeface="Arial Black" panose="020B0604020202020204" pitchFamily="34" charset="0"/>
              </a:rPr>
              <a:t>
</a:t>
            </a:r>
            <a:r>
              <a:rPr lang="en-US" sz="6600" i="1" u="sng">
                <a:solidFill>
                  <a:schemeClr val="accent1">
                    <a:lumMod val="50000"/>
                  </a:schemeClr>
                </a:solidFill>
                <a:ea typeface="Abadi" panose="02000000000000000000" pitchFamily="2" charset="0"/>
                <a:cs typeface="Arial Black" panose="020B0604020202020204" pitchFamily="34" charset="0"/>
              </a:rPr>
              <a:t>Өмүрү жана чыгармачылыгы</a:t>
            </a:r>
          </a:p>
        </p:txBody>
      </p:sp>
    </p:spTree>
    <p:extLst>
      <p:ext uri="{BB962C8B-B14F-4D97-AF65-F5344CB8AC3E}">
        <p14:creationId xmlns:p14="http://schemas.microsoft.com/office/powerpoint/2010/main" val="519062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B15ACC-8460-A547-AA0A-1FE49EBCDE04}"/>
              </a:ext>
            </a:extLst>
          </p:cNvPr>
          <p:cNvSpPr txBox="1"/>
          <p:nvPr/>
        </p:nvSpPr>
        <p:spPr>
          <a:xfrm>
            <a:off x="655780" y="335845"/>
            <a:ext cx="5440219" cy="5909310"/>
          </a:xfrm>
          <a:prstGeom prst="rect">
            <a:avLst/>
          </a:prstGeom>
          <a:noFill/>
        </p:spPr>
        <p:txBody>
          <a:bodyPr wrap="square">
            <a:spAutoFit/>
          </a:bodyPr>
          <a:lstStyle/>
          <a:p>
            <a:pPr marL="285750" indent="-285750">
              <a:buFont typeface="Arial" panose="020B0604020202020204" pitchFamily="34" charset="0"/>
              <a:buChar char="•"/>
            </a:pPr>
            <a:r>
              <a:rPr lang="az-Cyrl-AZ" sz="2400" b="1" i="1">
                <a:solidFill>
                  <a:srgbClr val="202122"/>
                </a:solidFill>
                <a:effectLst/>
                <a:latin typeface="-apple-system"/>
              </a:rPr>
              <a:t> “</a:t>
            </a:r>
            <a:r>
              <a:rPr lang="en-US" sz="2400" b="1" i="1">
                <a:effectLst/>
                <a:latin typeface="-apple-system"/>
              </a:rPr>
              <a:t>Армияга</a:t>
            </a:r>
            <a:r>
              <a:rPr lang="en-US" sz="2400" b="1" i="1">
                <a:solidFill>
                  <a:srgbClr val="DD3333"/>
                </a:solidFill>
                <a:effectLst/>
                <a:latin typeface="-apple-system"/>
              </a:rPr>
              <a:t> </a:t>
            </a:r>
            <a:r>
              <a:rPr lang="az-Cyrl-AZ" sz="2400" b="1" i="1">
                <a:solidFill>
                  <a:srgbClr val="202122"/>
                </a:solidFill>
                <a:effectLst/>
                <a:latin typeface="-apple-system"/>
              </a:rPr>
              <a:t>арнайлы”</a:t>
            </a:r>
            <a:endParaRPr lang="en-US" sz="2400" b="1" i="1">
              <a:solidFill>
                <a:srgbClr val="202122"/>
              </a:solidFill>
              <a:effectLst/>
              <a:latin typeface="-apple-system"/>
            </a:endParaRPr>
          </a:p>
          <a:p>
            <a:pPr marL="285750" indent="-285750">
              <a:buFont typeface="Arial" panose="020B0604020202020204" pitchFamily="34" charset="0"/>
              <a:buChar char="•"/>
            </a:pPr>
            <a:r>
              <a:rPr lang="az-Cyrl-AZ" sz="2400" b="1" i="1">
                <a:solidFill>
                  <a:srgbClr val="202122"/>
                </a:solidFill>
                <a:effectLst/>
                <a:latin typeface="-apple-system"/>
              </a:rPr>
              <a:t> “Биз даярбыз”, </a:t>
            </a:r>
            <a:endParaRPr lang="en-US" sz="2400" b="1" i="1">
              <a:solidFill>
                <a:srgbClr val="202122"/>
              </a:solidFill>
              <a:effectLst/>
              <a:latin typeface="-apple-system"/>
            </a:endParaRPr>
          </a:p>
          <a:p>
            <a:pPr marL="285750" indent="-285750">
              <a:buFont typeface="Arial" panose="020B0604020202020204" pitchFamily="34" charset="0"/>
              <a:buChar char="•"/>
            </a:pPr>
            <a:r>
              <a:rPr lang="az-Cyrl-AZ" sz="2400" b="1" i="1">
                <a:solidFill>
                  <a:srgbClr val="202122"/>
                </a:solidFill>
                <a:effectLst/>
                <a:latin typeface="-apple-system"/>
              </a:rPr>
              <a:t>“Жетишкенбиз, жеңебиз”, </a:t>
            </a:r>
            <a:endParaRPr lang="en-US" sz="2400" b="1" i="1">
              <a:solidFill>
                <a:srgbClr val="202122"/>
              </a:solidFill>
              <a:effectLst/>
              <a:latin typeface="-apple-system"/>
            </a:endParaRPr>
          </a:p>
          <a:p>
            <a:pPr marL="285750" indent="-285750">
              <a:buFont typeface="Arial" panose="020B0604020202020204" pitchFamily="34" charset="0"/>
              <a:buChar char="•"/>
            </a:pPr>
            <a:r>
              <a:rPr lang="az-Cyrl-AZ" sz="2400" b="1" i="1">
                <a:solidFill>
                  <a:srgbClr val="202122"/>
                </a:solidFill>
                <a:effectLst/>
                <a:latin typeface="-apple-system"/>
              </a:rPr>
              <a:t>“Өскөн чак жана кайраттуу күн”</a:t>
            </a:r>
            <a:endParaRPr lang="en-US" sz="2400" b="1" i="1">
              <a:solidFill>
                <a:srgbClr val="202122"/>
              </a:solidFill>
              <a:effectLst/>
              <a:latin typeface="-apple-system"/>
            </a:endParaRPr>
          </a:p>
          <a:p>
            <a:pPr marL="285750" indent="-285750">
              <a:buFont typeface="Arial" panose="020B0604020202020204" pitchFamily="34" charset="0"/>
              <a:buChar char="•"/>
            </a:pPr>
            <a:r>
              <a:rPr lang="az-Cyrl-AZ" sz="2400" b="1" i="1">
                <a:solidFill>
                  <a:srgbClr val="202122"/>
                </a:solidFill>
                <a:effectLst/>
                <a:latin typeface="-apple-system"/>
              </a:rPr>
              <a:t> “Насыят”, </a:t>
            </a:r>
            <a:endParaRPr lang="en-US" sz="2400" b="1" i="1">
              <a:solidFill>
                <a:srgbClr val="202122"/>
              </a:solidFill>
              <a:effectLst/>
              <a:latin typeface="-apple-system"/>
            </a:endParaRPr>
          </a:p>
          <a:p>
            <a:pPr marL="285750" indent="-285750">
              <a:buFont typeface="Arial" panose="020B0604020202020204" pitchFamily="34" charset="0"/>
              <a:buChar char="•"/>
            </a:pPr>
            <a:r>
              <a:rPr lang="az-Cyrl-AZ" sz="2400" b="1" i="1">
                <a:solidFill>
                  <a:srgbClr val="202122"/>
                </a:solidFill>
                <a:effectLst/>
                <a:latin typeface="-apple-system"/>
              </a:rPr>
              <a:t>“Телибай тентек”,</a:t>
            </a:r>
            <a:endParaRPr lang="en-US" sz="2400" b="1" i="1">
              <a:solidFill>
                <a:srgbClr val="202122"/>
              </a:solidFill>
              <a:effectLst/>
              <a:latin typeface="-apple-system"/>
            </a:endParaRPr>
          </a:p>
          <a:p>
            <a:pPr marL="285750" indent="-285750">
              <a:buFont typeface="Arial" panose="020B0604020202020204" pitchFamily="34" charset="0"/>
              <a:buChar char="•"/>
            </a:pPr>
            <a:r>
              <a:rPr lang="az-Cyrl-AZ" sz="2400" b="1" i="1">
                <a:solidFill>
                  <a:srgbClr val="202122"/>
                </a:solidFill>
                <a:effectLst/>
                <a:latin typeface="-apple-system"/>
              </a:rPr>
              <a:t> “Жети таз менен жеке таз”, </a:t>
            </a:r>
            <a:endParaRPr lang="en-US" sz="2400" b="1" i="1">
              <a:solidFill>
                <a:srgbClr val="202122"/>
              </a:solidFill>
              <a:effectLst/>
              <a:latin typeface="-apple-system"/>
            </a:endParaRPr>
          </a:p>
          <a:p>
            <a:pPr marL="285750" indent="-285750">
              <a:buFont typeface="Arial" panose="020B0604020202020204" pitchFamily="34" charset="0"/>
              <a:buChar char="•"/>
            </a:pPr>
            <a:r>
              <a:rPr lang="az-Cyrl-AZ" sz="2400" b="1" i="1">
                <a:solidFill>
                  <a:srgbClr val="202122"/>
                </a:solidFill>
                <a:effectLst/>
                <a:latin typeface="-apple-system"/>
              </a:rPr>
              <a:t>“Кемпир чал”,</a:t>
            </a:r>
            <a:endParaRPr lang="en-US" sz="2400" b="1" i="1">
              <a:solidFill>
                <a:srgbClr val="202122"/>
              </a:solidFill>
              <a:effectLst/>
              <a:latin typeface="-apple-system"/>
            </a:endParaRPr>
          </a:p>
          <a:p>
            <a:pPr marL="285750" indent="-285750">
              <a:buFont typeface="Arial" panose="020B0604020202020204" pitchFamily="34" charset="0"/>
              <a:buChar char="•"/>
            </a:pPr>
            <a:r>
              <a:rPr lang="az-Cyrl-AZ" sz="2400" b="1" i="1">
                <a:solidFill>
                  <a:srgbClr val="202122"/>
                </a:solidFill>
                <a:effectLst/>
                <a:latin typeface="-apple-system"/>
              </a:rPr>
              <a:t> “Бабырган”,</a:t>
            </a:r>
            <a:endParaRPr lang="en-US" sz="2400" b="1" i="1">
              <a:solidFill>
                <a:srgbClr val="202122"/>
              </a:solidFill>
              <a:effectLst/>
              <a:latin typeface="-apple-system"/>
            </a:endParaRPr>
          </a:p>
          <a:p>
            <a:pPr marL="285750" indent="-285750">
              <a:buFont typeface="Arial" panose="020B0604020202020204" pitchFamily="34" charset="0"/>
              <a:buChar char="•"/>
            </a:pPr>
            <a:r>
              <a:rPr lang="az-Cyrl-AZ" sz="2400" b="1" i="1">
                <a:solidFill>
                  <a:srgbClr val="202122"/>
                </a:solidFill>
                <a:effectLst/>
                <a:latin typeface="-apple-system"/>
              </a:rPr>
              <a:t> “Каркыра менен түлкү”, </a:t>
            </a:r>
            <a:endParaRPr lang="en-US" sz="2400" b="1" i="1">
              <a:solidFill>
                <a:srgbClr val="202122"/>
              </a:solidFill>
              <a:effectLst/>
              <a:latin typeface="-apple-system"/>
            </a:endParaRPr>
          </a:p>
          <a:p>
            <a:pPr marL="285750" indent="-285750">
              <a:buFont typeface="Arial" panose="020B0604020202020204" pitchFamily="34" charset="0"/>
              <a:buChar char="•"/>
            </a:pPr>
            <a:r>
              <a:rPr lang="az-Cyrl-AZ" sz="2400" b="1" i="1">
                <a:solidFill>
                  <a:srgbClr val="202122"/>
                </a:solidFill>
                <a:effectLst/>
                <a:latin typeface="-apple-system"/>
              </a:rPr>
              <a:t>“Бөдөнөнүн түлкүнү алдаганы”, </a:t>
            </a:r>
            <a:endParaRPr lang="en-US" sz="2400" b="1" i="1">
              <a:solidFill>
                <a:srgbClr val="202122"/>
              </a:solidFill>
              <a:effectLst/>
              <a:latin typeface="-apple-system"/>
            </a:endParaRPr>
          </a:p>
          <a:p>
            <a:pPr marL="285750" indent="-285750">
              <a:buFont typeface="Arial" panose="020B0604020202020204" pitchFamily="34" charset="0"/>
              <a:buChar char="•"/>
            </a:pPr>
            <a:r>
              <a:rPr lang="az-Cyrl-AZ" sz="2400" b="1" i="1">
                <a:solidFill>
                  <a:srgbClr val="202122"/>
                </a:solidFill>
                <a:effectLst/>
                <a:latin typeface="-apple-system"/>
              </a:rPr>
              <a:t>“Кыз Кенжекенин арманы”,</a:t>
            </a:r>
            <a:endParaRPr lang="en-US" sz="2400" b="1" i="1">
              <a:solidFill>
                <a:srgbClr val="202122"/>
              </a:solidFill>
              <a:effectLst/>
              <a:latin typeface="-apple-system"/>
            </a:endParaRPr>
          </a:p>
          <a:p>
            <a:pPr marL="285750" indent="-285750">
              <a:buFont typeface="Arial" panose="020B0604020202020204" pitchFamily="34" charset="0"/>
              <a:buChar char="•"/>
            </a:pPr>
            <a:r>
              <a:rPr lang="az-Cyrl-AZ" sz="2400" b="1" i="1">
                <a:solidFill>
                  <a:srgbClr val="202122"/>
                </a:solidFill>
                <a:effectLst/>
                <a:latin typeface="-apple-system"/>
              </a:rPr>
              <a:t> “Чалга берген кыздын арманы”, </a:t>
            </a:r>
            <a:endParaRPr lang="en-US" sz="2400" b="1" i="1">
              <a:solidFill>
                <a:srgbClr val="202122"/>
              </a:solidFill>
              <a:effectLst/>
              <a:latin typeface="-apple-system"/>
            </a:endParaRPr>
          </a:p>
          <a:p>
            <a:pPr marL="285750" indent="-285750">
              <a:buFont typeface="Arial" panose="020B0604020202020204" pitchFamily="34" charset="0"/>
              <a:buChar char="•"/>
            </a:pPr>
            <a:r>
              <a:rPr lang="az-Cyrl-AZ" sz="2400" b="1" i="1">
                <a:solidFill>
                  <a:srgbClr val="202122"/>
                </a:solidFill>
                <a:effectLst/>
                <a:latin typeface="-apple-system"/>
              </a:rPr>
              <a:t>“Аткантаң менен Сүйгөнбай”,</a:t>
            </a:r>
            <a:endParaRPr lang="en-US" sz="2400" b="1" i="1">
              <a:solidFill>
                <a:srgbClr val="202122"/>
              </a:solidFill>
              <a:effectLst/>
              <a:latin typeface="-apple-system"/>
            </a:endParaRPr>
          </a:p>
          <a:p>
            <a:pPr marL="285750" indent="-285750">
              <a:buFont typeface="Arial" panose="020B0604020202020204" pitchFamily="34" charset="0"/>
              <a:buChar char="•"/>
            </a:pPr>
            <a:r>
              <a:rPr lang="az-Cyrl-AZ" sz="2400" b="1" i="1">
                <a:solidFill>
                  <a:srgbClr val="202122"/>
                </a:solidFill>
                <a:effectLst/>
                <a:latin typeface="-apple-system"/>
              </a:rPr>
              <a:t> “Аялдар азаттыгы”,</a:t>
            </a:r>
            <a:endParaRPr lang="en-US" sz="2400" b="1" i="1">
              <a:solidFill>
                <a:srgbClr val="202122"/>
              </a:solidFill>
              <a:effectLst/>
              <a:latin typeface="-apple-system"/>
            </a:endParaRPr>
          </a:p>
          <a:p>
            <a:endParaRPr lang="en-US"/>
          </a:p>
        </p:txBody>
      </p:sp>
      <p:sp>
        <p:nvSpPr>
          <p:cNvPr id="7" name="TextBox 6">
            <a:extLst>
              <a:ext uri="{FF2B5EF4-FFF2-40B4-BE49-F238E27FC236}">
                <a16:creationId xmlns:a16="http://schemas.microsoft.com/office/drawing/2014/main" id="{EB95D0DF-7E92-8045-98AF-0D0867C0A194}"/>
              </a:ext>
            </a:extLst>
          </p:cNvPr>
          <p:cNvSpPr txBox="1"/>
          <p:nvPr/>
        </p:nvSpPr>
        <p:spPr>
          <a:xfrm>
            <a:off x="5938983" y="243512"/>
            <a:ext cx="5597236" cy="6370975"/>
          </a:xfrm>
          <a:prstGeom prst="rect">
            <a:avLst/>
          </a:prstGeom>
          <a:noFill/>
        </p:spPr>
        <p:txBody>
          <a:bodyPr wrap="square">
            <a:spAutoFit/>
          </a:bodyPr>
          <a:lstStyle/>
          <a:p>
            <a:pPr marL="285750" indent="-285750">
              <a:buFont typeface="Arial" panose="020B0604020202020204" pitchFamily="34" charset="0"/>
              <a:buChar char="•"/>
            </a:pPr>
            <a:r>
              <a:rPr lang="az-Cyrl-AZ" sz="2400" b="0" i="0">
                <a:solidFill>
                  <a:srgbClr val="202122"/>
                </a:solidFill>
                <a:effectLst/>
                <a:latin typeface="-apple-system"/>
              </a:rPr>
              <a:t> </a:t>
            </a:r>
            <a:r>
              <a:rPr lang="az-Cyrl-AZ" sz="2400" b="1" i="1">
                <a:solidFill>
                  <a:srgbClr val="202122"/>
                </a:solidFill>
                <a:effectLst/>
                <a:latin typeface="-apple-system"/>
              </a:rPr>
              <a:t>“Тарых жана түпкү аталар”, </a:t>
            </a:r>
            <a:endParaRPr lang="en-US" sz="2400" b="1" i="1">
              <a:solidFill>
                <a:srgbClr val="202122"/>
              </a:solidFill>
              <a:effectLst/>
              <a:latin typeface="-apple-system"/>
            </a:endParaRPr>
          </a:p>
          <a:p>
            <a:pPr marL="285750" indent="-285750">
              <a:buFont typeface="Arial" panose="020B0604020202020204" pitchFamily="34" charset="0"/>
              <a:buChar char="•"/>
            </a:pPr>
            <a:r>
              <a:rPr lang="az-Cyrl-AZ" sz="2400" b="1" i="1">
                <a:effectLst/>
                <a:latin typeface="-apple-system"/>
              </a:rPr>
              <a:t>“</a:t>
            </a:r>
            <a:r>
              <a:rPr lang="az-Cyrl-AZ" sz="2400" b="1" i="1">
                <a:latin typeface="-apple-system"/>
              </a:rPr>
              <a:t>Кыргыз</a:t>
            </a:r>
            <a:r>
              <a:rPr lang="en-US" sz="2400" b="1" i="1" u="none" strike="noStrike">
                <a:latin typeface="-apple-system"/>
              </a:rPr>
              <a:t> </a:t>
            </a:r>
            <a:r>
              <a:rPr lang="az-Cyrl-AZ" sz="2400" b="1" i="1">
                <a:latin typeface="-apple-system"/>
              </a:rPr>
              <a:t>тарых</a:t>
            </a:r>
            <a:r>
              <a:rPr lang="az-Cyrl-AZ" sz="2400" b="1" i="1">
                <a:effectLst/>
                <a:latin typeface="-apple-system"/>
              </a:rPr>
              <a:t>ы”, </a:t>
            </a:r>
            <a:endParaRPr lang="en-US" sz="2400" b="1" i="1">
              <a:effectLst/>
              <a:latin typeface="-apple-system"/>
            </a:endParaRPr>
          </a:p>
          <a:p>
            <a:pPr marL="285750" indent="-285750">
              <a:buFont typeface="Arial" panose="020B0604020202020204" pitchFamily="34" charset="0"/>
              <a:buChar char="•"/>
            </a:pPr>
            <a:r>
              <a:rPr lang="az-Cyrl-AZ" sz="2400" b="1" i="1">
                <a:effectLst/>
                <a:latin typeface="-apple-system"/>
              </a:rPr>
              <a:t>“Уруунун бөлү</a:t>
            </a:r>
            <a:r>
              <a:rPr lang="az-Cyrl-AZ" sz="2400" b="1" i="1">
                <a:solidFill>
                  <a:srgbClr val="202122"/>
                </a:solidFill>
                <a:effectLst/>
                <a:latin typeface="-apple-system"/>
              </a:rPr>
              <a:t>нүштөрү”, </a:t>
            </a:r>
            <a:endParaRPr lang="en-US" sz="2400" b="1" i="1">
              <a:solidFill>
                <a:srgbClr val="202122"/>
              </a:solidFill>
              <a:effectLst/>
              <a:latin typeface="-apple-system"/>
            </a:endParaRPr>
          </a:p>
          <a:p>
            <a:pPr marL="285750" indent="-285750">
              <a:buFont typeface="Arial" panose="020B0604020202020204" pitchFamily="34" charset="0"/>
              <a:buChar char="•"/>
            </a:pPr>
            <a:r>
              <a:rPr lang="az-Cyrl-AZ" sz="2400" b="1" i="1">
                <a:solidFill>
                  <a:srgbClr val="202122"/>
                </a:solidFill>
                <a:effectLst/>
                <a:latin typeface="-apple-system"/>
              </a:rPr>
              <a:t>“Жаңыл Мырза”, </a:t>
            </a:r>
            <a:endParaRPr lang="en-US" sz="2400" b="1" i="1">
              <a:solidFill>
                <a:srgbClr val="202122"/>
              </a:solidFill>
              <a:effectLst/>
              <a:latin typeface="-apple-system"/>
            </a:endParaRPr>
          </a:p>
          <a:p>
            <a:pPr marL="285750" indent="-285750">
              <a:buFont typeface="Arial" panose="020B0604020202020204" pitchFamily="34" charset="0"/>
              <a:buChar char="•"/>
            </a:pPr>
            <a:r>
              <a:rPr lang="az-Cyrl-AZ" sz="2400" b="1" i="1">
                <a:solidFill>
                  <a:srgbClr val="202122"/>
                </a:solidFill>
                <a:effectLst/>
                <a:latin typeface="-apple-system"/>
              </a:rPr>
              <a:t>“Шырдакбек”, </a:t>
            </a:r>
            <a:endParaRPr lang="en-US" sz="2400" b="1" i="1">
              <a:solidFill>
                <a:srgbClr val="202122"/>
              </a:solidFill>
              <a:effectLst/>
              <a:latin typeface="-apple-system"/>
            </a:endParaRPr>
          </a:p>
          <a:p>
            <a:pPr marL="285750" indent="-285750">
              <a:buFont typeface="Arial" panose="020B0604020202020204" pitchFamily="34" charset="0"/>
              <a:buChar char="•"/>
            </a:pPr>
            <a:r>
              <a:rPr lang="az-Cyrl-AZ" sz="2400" b="1" i="1">
                <a:solidFill>
                  <a:srgbClr val="202122"/>
                </a:solidFill>
                <a:effectLst/>
                <a:latin typeface="-apple-system"/>
              </a:rPr>
              <a:t>“Эр Эшим”, </a:t>
            </a:r>
            <a:endParaRPr lang="en-US" sz="2400" b="1" i="1">
              <a:solidFill>
                <a:srgbClr val="202122"/>
              </a:solidFill>
              <a:effectLst/>
              <a:latin typeface="-apple-system"/>
            </a:endParaRPr>
          </a:p>
          <a:p>
            <a:pPr marL="285750" indent="-285750">
              <a:buFont typeface="Arial" panose="020B0604020202020204" pitchFamily="34" charset="0"/>
              <a:buChar char="•"/>
            </a:pPr>
            <a:r>
              <a:rPr lang="az-Cyrl-AZ" sz="2400" b="1" i="1">
                <a:solidFill>
                  <a:srgbClr val="202122"/>
                </a:solidFill>
                <a:effectLst/>
                <a:latin typeface="-apple-system"/>
              </a:rPr>
              <a:t>“ Тайлак баатыр”</a:t>
            </a:r>
            <a:r>
              <a:rPr lang="en-US" sz="2400" b="1" i="1">
                <a:solidFill>
                  <a:srgbClr val="202122"/>
                </a:solidFill>
                <a:effectLst/>
                <a:latin typeface="-apple-system"/>
              </a:rPr>
              <a:t>,</a:t>
            </a:r>
          </a:p>
          <a:p>
            <a:pPr marL="285750" indent="-285750">
              <a:buFont typeface="Arial" panose="020B0604020202020204" pitchFamily="34" charset="0"/>
              <a:buChar char="•"/>
            </a:pPr>
            <a:r>
              <a:rPr lang="az-Cyrl-AZ" sz="2400" b="1" i="1">
                <a:solidFill>
                  <a:srgbClr val="202122"/>
                </a:solidFill>
                <a:effectLst/>
                <a:latin typeface="-apple-system"/>
              </a:rPr>
              <a:t> “Мендирман”, </a:t>
            </a:r>
            <a:endParaRPr lang="en-US" sz="2400" b="1" i="1">
              <a:solidFill>
                <a:srgbClr val="202122"/>
              </a:solidFill>
              <a:effectLst/>
              <a:latin typeface="-apple-system"/>
            </a:endParaRPr>
          </a:p>
          <a:p>
            <a:pPr marL="285750" indent="-285750">
              <a:buFont typeface="Arial" panose="020B0604020202020204" pitchFamily="34" charset="0"/>
              <a:buChar char="•"/>
            </a:pPr>
            <a:r>
              <a:rPr lang="az-Cyrl-AZ" sz="2400" b="1" i="1">
                <a:solidFill>
                  <a:srgbClr val="202122"/>
                </a:solidFill>
                <a:effectLst/>
                <a:latin typeface="-apple-system"/>
              </a:rPr>
              <a:t>“Жусуп менен Зулайка”, </a:t>
            </a:r>
            <a:endParaRPr lang="en-US" sz="2400" b="1" i="1">
              <a:solidFill>
                <a:srgbClr val="202122"/>
              </a:solidFill>
              <a:effectLst/>
              <a:latin typeface="-apple-system"/>
            </a:endParaRPr>
          </a:p>
          <a:p>
            <a:pPr marL="285750" indent="-285750">
              <a:buFont typeface="Arial" panose="020B0604020202020204" pitchFamily="34" charset="0"/>
              <a:buChar char="•"/>
            </a:pPr>
            <a:r>
              <a:rPr lang="az-Cyrl-AZ" sz="2400" b="1" i="1">
                <a:solidFill>
                  <a:srgbClr val="202122"/>
                </a:solidFill>
                <a:effectLst/>
                <a:latin typeface="-apple-system"/>
              </a:rPr>
              <a:t>“Козу менен көрпөштөй”,</a:t>
            </a:r>
            <a:endParaRPr lang="en-US" sz="2400" b="1" i="1">
              <a:solidFill>
                <a:srgbClr val="202122"/>
              </a:solidFill>
              <a:effectLst/>
              <a:latin typeface="-apple-system"/>
            </a:endParaRPr>
          </a:p>
          <a:p>
            <a:pPr marL="285750" indent="-285750">
              <a:buFont typeface="Arial" panose="020B0604020202020204" pitchFamily="34" charset="0"/>
              <a:buChar char="•"/>
            </a:pPr>
            <a:r>
              <a:rPr lang="az-Cyrl-AZ" sz="2400" b="1" i="1">
                <a:solidFill>
                  <a:srgbClr val="202122"/>
                </a:solidFill>
                <a:effectLst/>
                <a:latin typeface="-apple-system"/>
              </a:rPr>
              <a:t> “Боз жигит менен Жамал”,</a:t>
            </a:r>
            <a:endParaRPr lang="en-US" sz="2400" b="1" i="1">
              <a:solidFill>
                <a:srgbClr val="202122"/>
              </a:solidFill>
              <a:effectLst/>
              <a:latin typeface="-apple-system"/>
            </a:endParaRPr>
          </a:p>
          <a:p>
            <a:pPr marL="285750" indent="-285750">
              <a:buFont typeface="Arial" panose="020B0604020202020204" pitchFamily="34" charset="0"/>
              <a:buChar char="•"/>
            </a:pPr>
            <a:r>
              <a:rPr lang="az-Cyrl-AZ" sz="2400" b="1" i="1">
                <a:solidFill>
                  <a:srgbClr val="202122"/>
                </a:solidFill>
                <a:effectLst/>
                <a:latin typeface="-apple-system"/>
              </a:rPr>
              <a:t> “Музыкантчылар”, </a:t>
            </a:r>
            <a:endParaRPr lang="en-US" sz="2400" b="1" i="1">
              <a:solidFill>
                <a:srgbClr val="202122"/>
              </a:solidFill>
              <a:effectLst/>
              <a:latin typeface="-apple-system"/>
            </a:endParaRPr>
          </a:p>
          <a:p>
            <a:pPr marL="285750" indent="-285750">
              <a:buFont typeface="Arial" panose="020B0604020202020204" pitchFamily="34" charset="0"/>
              <a:buChar char="•"/>
            </a:pPr>
            <a:r>
              <a:rPr lang="az-Cyrl-AZ" sz="2400" b="1" i="1">
                <a:solidFill>
                  <a:srgbClr val="202122"/>
                </a:solidFill>
                <a:effectLst/>
                <a:latin typeface="-apple-system"/>
              </a:rPr>
              <a:t>“Ийнелик менен кумурска”,</a:t>
            </a:r>
            <a:endParaRPr lang="en-US" sz="2400" b="1" i="1">
              <a:solidFill>
                <a:srgbClr val="202122"/>
              </a:solidFill>
              <a:effectLst/>
              <a:latin typeface="-apple-system"/>
            </a:endParaRPr>
          </a:p>
          <a:p>
            <a:pPr marL="285750" indent="-285750">
              <a:buFont typeface="Arial" panose="020B0604020202020204" pitchFamily="34" charset="0"/>
              <a:buChar char="•"/>
            </a:pPr>
            <a:r>
              <a:rPr lang="az-Cyrl-AZ" sz="2400" b="1" i="1">
                <a:solidFill>
                  <a:srgbClr val="202122"/>
                </a:solidFill>
                <a:effectLst/>
                <a:latin typeface="-apple-system"/>
              </a:rPr>
              <a:t> “Пил менен кандек”,</a:t>
            </a:r>
            <a:endParaRPr lang="en-US" sz="2400" b="1" i="1">
              <a:solidFill>
                <a:srgbClr val="202122"/>
              </a:solidFill>
              <a:effectLst/>
              <a:latin typeface="-apple-system"/>
            </a:endParaRPr>
          </a:p>
          <a:p>
            <a:pPr marL="285750" indent="-285750">
              <a:buFont typeface="Arial" panose="020B0604020202020204" pitchFamily="34" charset="0"/>
              <a:buChar char="•"/>
            </a:pPr>
            <a:r>
              <a:rPr lang="az-Cyrl-AZ" sz="2400" b="1" i="1">
                <a:solidFill>
                  <a:srgbClr val="202122"/>
                </a:solidFill>
                <a:effectLst/>
                <a:latin typeface="-apple-system"/>
              </a:rPr>
              <a:t> “Коркок коён”, </a:t>
            </a:r>
            <a:endParaRPr lang="en-US" sz="2400" b="1" i="1">
              <a:solidFill>
                <a:srgbClr val="202122"/>
              </a:solidFill>
              <a:effectLst/>
              <a:latin typeface="-apple-system"/>
            </a:endParaRPr>
          </a:p>
          <a:p>
            <a:pPr marL="285750" indent="-285750">
              <a:buFont typeface="Arial" panose="020B0604020202020204" pitchFamily="34" charset="0"/>
              <a:buChar char="•"/>
            </a:pPr>
            <a:r>
              <a:rPr lang="az-Cyrl-AZ" sz="2400" b="1" i="1">
                <a:solidFill>
                  <a:srgbClr val="202122"/>
                </a:solidFill>
                <a:effectLst/>
                <a:latin typeface="-apple-system"/>
              </a:rPr>
              <a:t>“ Бөрү менен түлкүнүн достугу”, </a:t>
            </a:r>
            <a:endParaRPr lang="en-US" sz="2400" b="1" i="1">
              <a:solidFill>
                <a:srgbClr val="202122"/>
              </a:solidFill>
              <a:effectLst/>
              <a:latin typeface="-apple-system"/>
            </a:endParaRPr>
          </a:p>
          <a:p>
            <a:pPr marL="285750" indent="-285750">
              <a:buFont typeface="Arial" panose="020B0604020202020204" pitchFamily="34" charset="0"/>
              <a:buChar char="•"/>
            </a:pPr>
            <a:r>
              <a:rPr lang="az-Cyrl-AZ" sz="2400" b="1" i="1">
                <a:solidFill>
                  <a:srgbClr val="202122"/>
                </a:solidFill>
                <a:effectLst/>
                <a:latin typeface="-apple-system"/>
              </a:rPr>
              <a:t>“ Кожонун аңгемеси” ж.б.</a:t>
            </a:r>
            <a:endParaRPr lang="en-US" sz="2400" b="1" i="1"/>
          </a:p>
        </p:txBody>
      </p:sp>
    </p:spTree>
    <p:extLst>
      <p:ext uri="{BB962C8B-B14F-4D97-AF65-F5344CB8AC3E}">
        <p14:creationId xmlns:p14="http://schemas.microsoft.com/office/powerpoint/2010/main" val="3259450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6B7EB3-E81E-FD48-9FA9-4257583514F5}"/>
              </a:ext>
            </a:extLst>
          </p:cNvPr>
          <p:cNvPicPr>
            <a:picLocks noChangeAspect="1"/>
          </p:cNvPicPr>
          <p:nvPr/>
        </p:nvPicPr>
        <p:blipFill rotWithShape="1">
          <a:blip r:embed="rId2">
            <a:extLst>
              <a:ext uri="{28A0092B-C50C-407E-A947-70E740481C1C}">
                <a14:useLocalDpi xmlns:a14="http://schemas.microsoft.com/office/drawing/2010/main" val="0"/>
              </a:ext>
            </a:extLst>
          </a:blip>
          <a:srcRect r="75661"/>
          <a:stretch/>
        </p:blipFill>
        <p:spPr>
          <a:xfrm rot="5400000">
            <a:off x="5105628" y="-3887011"/>
            <a:ext cx="1671555" cy="100724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EA717FCD-DBE9-EE44-A05F-E5D60EAACE1A}"/>
              </a:ext>
            </a:extLst>
          </p:cNvPr>
          <p:cNvSpPr txBox="1"/>
          <p:nvPr/>
        </p:nvSpPr>
        <p:spPr>
          <a:xfrm>
            <a:off x="5181600" y="2512291"/>
            <a:ext cx="1828800" cy="1828800"/>
          </a:xfrm>
          <a:prstGeom prst="rect">
            <a:avLst/>
          </a:prstGeom>
          <a:noFill/>
        </p:spPr>
        <p:txBody>
          <a:bodyPr wrap="square" rtlCol="0">
            <a:spAutoFit/>
          </a:bodyPr>
          <a:lstStyle/>
          <a:p>
            <a:pPr algn="l"/>
            <a:endParaRPr lang="en-US"/>
          </a:p>
        </p:txBody>
      </p:sp>
      <p:sp>
        <p:nvSpPr>
          <p:cNvPr id="7" name="TextBox 6">
            <a:extLst>
              <a:ext uri="{FF2B5EF4-FFF2-40B4-BE49-F238E27FC236}">
                <a16:creationId xmlns:a16="http://schemas.microsoft.com/office/drawing/2014/main" id="{45BFA8DA-B2C7-504B-B98C-5C4447FE7E94}"/>
              </a:ext>
            </a:extLst>
          </p:cNvPr>
          <p:cNvSpPr txBox="1"/>
          <p:nvPr/>
        </p:nvSpPr>
        <p:spPr>
          <a:xfrm>
            <a:off x="2364506" y="757965"/>
            <a:ext cx="8922331" cy="175432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5400">
                <a:solidFill>
                  <a:schemeClr val="tx1"/>
                </a:solidFill>
              </a:rPr>
              <a:t>Окшоштуктары жана айырмачылыктары</a:t>
            </a:r>
          </a:p>
        </p:txBody>
      </p:sp>
      <p:pic>
        <p:nvPicPr>
          <p:cNvPr id="2" name="Picture 2">
            <a:extLst>
              <a:ext uri="{FF2B5EF4-FFF2-40B4-BE49-F238E27FC236}">
                <a16:creationId xmlns:a16="http://schemas.microsoft.com/office/drawing/2014/main" id="{CAC97A44-4A05-2C4C-9FE4-9C5664937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5289" y="2873323"/>
            <a:ext cx="5728711" cy="3455835"/>
          </a:xfrm>
          <a:prstGeom prst="rect">
            <a:avLst/>
          </a:prstGeom>
        </p:spPr>
      </p:pic>
    </p:spTree>
    <p:extLst>
      <p:ext uri="{BB962C8B-B14F-4D97-AF65-F5344CB8AC3E}">
        <p14:creationId xmlns:p14="http://schemas.microsoft.com/office/powerpoint/2010/main" val="1159580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73AA8F-CD2B-454F-8AD7-422193F3F580}"/>
              </a:ext>
            </a:extLst>
          </p:cNvPr>
          <p:cNvPicPr>
            <a:picLocks noChangeAspect="1"/>
          </p:cNvPicPr>
          <p:nvPr/>
        </p:nvPicPr>
        <p:blipFill rotWithShape="1">
          <a:blip r:embed="rId2">
            <a:extLst>
              <a:ext uri="{28A0092B-C50C-407E-A947-70E740481C1C}">
                <a14:useLocalDpi xmlns:a14="http://schemas.microsoft.com/office/drawing/2010/main" val="0"/>
              </a:ext>
            </a:extLst>
          </a:blip>
          <a:srcRect t="56485"/>
          <a:stretch/>
        </p:blipFill>
        <p:spPr>
          <a:xfrm rot="5400000">
            <a:off x="-774969" y="1507837"/>
            <a:ext cx="6168121" cy="3842327"/>
          </a:xfrm>
          <a:prstGeom prst="rect">
            <a:avLst/>
          </a:prstGeom>
        </p:spPr>
      </p:pic>
      <p:sp>
        <p:nvSpPr>
          <p:cNvPr id="7" name="Oval 6">
            <a:extLst>
              <a:ext uri="{FF2B5EF4-FFF2-40B4-BE49-F238E27FC236}">
                <a16:creationId xmlns:a16="http://schemas.microsoft.com/office/drawing/2014/main" id="{DE5EEB58-F199-1C43-B334-874A02B6B711}"/>
              </a:ext>
            </a:extLst>
          </p:cNvPr>
          <p:cNvSpPr/>
          <p:nvPr/>
        </p:nvSpPr>
        <p:spPr>
          <a:xfrm>
            <a:off x="1237673" y="0"/>
            <a:ext cx="7185890" cy="67624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123D543-5A0C-9448-BCDA-8B54CD64B4C7}"/>
              </a:ext>
            </a:extLst>
          </p:cNvPr>
          <p:cNvSpPr/>
          <p:nvPr/>
        </p:nvSpPr>
        <p:spPr>
          <a:xfrm>
            <a:off x="4618182" y="0"/>
            <a:ext cx="7185890" cy="6762442"/>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E05D4161-CFEE-4349-AB94-BDF959009516}"/>
              </a:ext>
            </a:extLst>
          </p:cNvPr>
          <p:cNvSpPr txBox="1"/>
          <p:nvPr/>
        </p:nvSpPr>
        <p:spPr>
          <a:xfrm>
            <a:off x="775854" y="95557"/>
            <a:ext cx="3842328" cy="769441"/>
          </a:xfrm>
          <a:prstGeom prst="rect">
            <a:avLst/>
          </a:prstGeom>
          <a:solidFill>
            <a:schemeClr val="accent4"/>
          </a:solidFill>
        </p:spPr>
        <p:txBody>
          <a:bodyPr vert="horz" wrap="square" rtlCol="0">
            <a:spAutoFit/>
          </a:bodyPr>
          <a:lstStyle/>
          <a:p>
            <a:pPr algn="l"/>
            <a:r>
              <a:rPr lang="en-US" sz="4400"/>
              <a:t>Тоголок Молдо</a:t>
            </a:r>
          </a:p>
        </p:txBody>
      </p:sp>
      <p:sp>
        <p:nvSpPr>
          <p:cNvPr id="12" name="TextBox 11">
            <a:extLst>
              <a:ext uri="{FF2B5EF4-FFF2-40B4-BE49-F238E27FC236}">
                <a16:creationId xmlns:a16="http://schemas.microsoft.com/office/drawing/2014/main" id="{0AC63D58-666C-7E41-BBBE-C8E59E4E50AE}"/>
              </a:ext>
            </a:extLst>
          </p:cNvPr>
          <p:cNvSpPr txBox="1"/>
          <p:nvPr/>
        </p:nvSpPr>
        <p:spPr>
          <a:xfrm>
            <a:off x="8423564" y="95557"/>
            <a:ext cx="3842328" cy="707886"/>
          </a:xfrm>
          <a:prstGeom prst="rect">
            <a:avLst/>
          </a:prstGeom>
          <a:solidFill>
            <a:schemeClr val="accent4"/>
          </a:solidFill>
        </p:spPr>
        <p:txBody>
          <a:bodyPr vert="horz" wrap="square" rtlCol="0">
            <a:spAutoFit/>
          </a:bodyPr>
          <a:lstStyle/>
          <a:p>
            <a:pPr algn="l"/>
            <a:r>
              <a:rPr lang="en-US" sz="4000"/>
              <a:t>Калык Акиев</a:t>
            </a:r>
          </a:p>
        </p:txBody>
      </p:sp>
    </p:spTree>
    <p:extLst>
      <p:ext uri="{BB962C8B-B14F-4D97-AF65-F5344CB8AC3E}">
        <p14:creationId xmlns:p14="http://schemas.microsoft.com/office/powerpoint/2010/main" val="1112906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73AA8F-CD2B-454F-8AD7-422193F3F580}"/>
              </a:ext>
            </a:extLst>
          </p:cNvPr>
          <p:cNvPicPr>
            <a:picLocks noChangeAspect="1"/>
          </p:cNvPicPr>
          <p:nvPr/>
        </p:nvPicPr>
        <p:blipFill rotWithShape="1">
          <a:blip r:embed="rId2">
            <a:extLst>
              <a:ext uri="{28A0092B-C50C-407E-A947-70E740481C1C}">
                <a14:useLocalDpi xmlns:a14="http://schemas.microsoft.com/office/drawing/2010/main" val="0"/>
              </a:ext>
            </a:extLst>
          </a:blip>
          <a:srcRect t="56485"/>
          <a:stretch/>
        </p:blipFill>
        <p:spPr>
          <a:xfrm rot="5400000">
            <a:off x="-774969" y="1507837"/>
            <a:ext cx="6168121" cy="3842327"/>
          </a:xfrm>
          <a:prstGeom prst="rect">
            <a:avLst/>
          </a:prstGeom>
        </p:spPr>
      </p:pic>
      <p:sp>
        <p:nvSpPr>
          <p:cNvPr id="7" name="Oval 6">
            <a:extLst>
              <a:ext uri="{FF2B5EF4-FFF2-40B4-BE49-F238E27FC236}">
                <a16:creationId xmlns:a16="http://schemas.microsoft.com/office/drawing/2014/main" id="{DE5EEB58-F199-1C43-B334-874A02B6B711}"/>
              </a:ext>
            </a:extLst>
          </p:cNvPr>
          <p:cNvSpPr/>
          <p:nvPr/>
        </p:nvSpPr>
        <p:spPr>
          <a:xfrm>
            <a:off x="1237673" y="0"/>
            <a:ext cx="7185890" cy="67624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123D543-5A0C-9448-BCDA-8B54CD64B4C7}"/>
              </a:ext>
            </a:extLst>
          </p:cNvPr>
          <p:cNvSpPr/>
          <p:nvPr/>
        </p:nvSpPr>
        <p:spPr>
          <a:xfrm>
            <a:off x="4618182" y="0"/>
            <a:ext cx="7185890" cy="6762442"/>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E05D4161-CFEE-4349-AB94-BDF959009516}"/>
              </a:ext>
            </a:extLst>
          </p:cNvPr>
          <p:cNvSpPr txBox="1"/>
          <p:nvPr/>
        </p:nvSpPr>
        <p:spPr>
          <a:xfrm>
            <a:off x="775854" y="95557"/>
            <a:ext cx="3842328" cy="769441"/>
          </a:xfrm>
          <a:prstGeom prst="rect">
            <a:avLst/>
          </a:prstGeom>
          <a:solidFill>
            <a:schemeClr val="accent4"/>
          </a:solidFill>
        </p:spPr>
        <p:txBody>
          <a:bodyPr vert="horz" wrap="square" rtlCol="0">
            <a:spAutoFit/>
          </a:bodyPr>
          <a:lstStyle/>
          <a:p>
            <a:pPr algn="l"/>
            <a:r>
              <a:rPr lang="en-US" sz="4400"/>
              <a:t>Тоголок Молдо</a:t>
            </a:r>
          </a:p>
        </p:txBody>
      </p:sp>
      <p:sp>
        <p:nvSpPr>
          <p:cNvPr id="12" name="TextBox 11">
            <a:extLst>
              <a:ext uri="{FF2B5EF4-FFF2-40B4-BE49-F238E27FC236}">
                <a16:creationId xmlns:a16="http://schemas.microsoft.com/office/drawing/2014/main" id="{0AC63D58-666C-7E41-BBBE-C8E59E4E50AE}"/>
              </a:ext>
            </a:extLst>
          </p:cNvPr>
          <p:cNvSpPr txBox="1"/>
          <p:nvPr/>
        </p:nvSpPr>
        <p:spPr>
          <a:xfrm>
            <a:off x="8423565" y="95556"/>
            <a:ext cx="3020288" cy="707886"/>
          </a:xfrm>
          <a:prstGeom prst="rect">
            <a:avLst/>
          </a:prstGeom>
          <a:solidFill>
            <a:schemeClr val="accent4"/>
          </a:solidFill>
        </p:spPr>
        <p:txBody>
          <a:bodyPr vert="horz" wrap="square" rtlCol="0">
            <a:spAutoFit/>
          </a:bodyPr>
          <a:lstStyle/>
          <a:p>
            <a:pPr algn="l"/>
            <a:r>
              <a:rPr lang="en-US" sz="4000"/>
              <a:t>Калык Акиев</a:t>
            </a:r>
          </a:p>
        </p:txBody>
      </p:sp>
      <p:sp>
        <p:nvSpPr>
          <p:cNvPr id="13" name="TextBox 12">
            <a:extLst>
              <a:ext uri="{FF2B5EF4-FFF2-40B4-BE49-F238E27FC236}">
                <a16:creationId xmlns:a16="http://schemas.microsoft.com/office/drawing/2014/main" id="{B9A73B51-8CA8-284B-8CC0-3BC11DF2D8F6}"/>
              </a:ext>
            </a:extLst>
          </p:cNvPr>
          <p:cNvSpPr txBox="1"/>
          <p:nvPr/>
        </p:nvSpPr>
        <p:spPr>
          <a:xfrm>
            <a:off x="5038439" y="1506715"/>
            <a:ext cx="3168073" cy="4154984"/>
          </a:xfrm>
          <a:prstGeom prst="rect">
            <a:avLst/>
          </a:prstGeom>
          <a:noFill/>
        </p:spPr>
        <p:txBody>
          <a:bodyPr wrap="square" rtlCol="0">
            <a:spAutoFit/>
          </a:bodyPr>
          <a:lstStyle/>
          <a:p>
            <a:pPr marL="342900" indent="-342900" algn="l">
              <a:buFont typeface="Arial" panose="020B0604020202020204" pitchFamily="34" charset="0"/>
              <a:buChar char="•"/>
            </a:pPr>
            <a:r>
              <a:rPr lang="en-US" sz="2800"/>
              <a:t>Акын</a:t>
            </a:r>
          </a:p>
          <a:p>
            <a:pPr marL="342900" indent="-342900" algn="l">
              <a:buFont typeface="Arial" panose="020B0604020202020204" pitchFamily="34" charset="0"/>
              <a:buChar char="•"/>
            </a:pPr>
            <a:r>
              <a:rPr lang="en-US" sz="2800"/>
              <a:t>Комузчу
Кедей үй-бүлөдө туулган</a:t>
            </a:r>
          </a:p>
          <a:p>
            <a:pPr marL="342900" indent="-342900" algn="l">
              <a:buFont typeface="Arial" panose="020B0604020202020204" pitchFamily="34" charset="0"/>
              <a:buChar char="•"/>
            </a:pPr>
            <a:r>
              <a:rPr lang="en-US" sz="2800"/>
              <a:t>Ар кайсы бай-манаптардын малын багып жан сакташкан</a:t>
            </a:r>
          </a:p>
          <a:p>
            <a:pPr marL="342900" indent="-342900" algn="l">
              <a:buFont typeface="Arial" panose="020B0604020202020204" pitchFamily="34" charset="0"/>
              <a:buChar char="•"/>
            </a:pPr>
            <a:endParaRPr lang="en-US" sz="2000"/>
          </a:p>
          <a:p>
            <a:pPr marL="342900" indent="-342900" algn="l">
              <a:buFont typeface="Arial" panose="020B0604020202020204" pitchFamily="34" charset="0"/>
              <a:buChar char="•"/>
            </a:pPr>
            <a:endParaRPr lang="en-US" sz="2000"/>
          </a:p>
        </p:txBody>
      </p:sp>
      <p:sp>
        <p:nvSpPr>
          <p:cNvPr id="16" name="TextBox 15">
            <a:extLst>
              <a:ext uri="{FF2B5EF4-FFF2-40B4-BE49-F238E27FC236}">
                <a16:creationId xmlns:a16="http://schemas.microsoft.com/office/drawing/2014/main" id="{CC8F4355-1CBC-F84B-A75C-EE69C60EC7E4}"/>
              </a:ext>
            </a:extLst>
          </p:cNvPr>
          <p:cNvSpPr txBox="1"/>
          <p:nvPr/>
        </p:nvSpPr>
        <p:spPr>
          <a:xfrm>
            <a:off x="8211127" y="1317191"/>
            <a:ext cx="3842325" cy="4401205"/>
          </a:xfrm>
          <a:prstGeom prst="rect">
            <a:avLst/>
          </a:prstGeom>
          <a:solidFill>
            <a:schemeClr val="accent6">
              <a:lumMod val="60000"/>
              <a:lumOff val="40000"/>
            </a:schemeClr>
          </a:solidFill>
        </p:spPr>
        <p:txBody>
          <a:bodyPr wrap="square" rtlCol="0">
            <a:spAutoFit/>
          </a:bodyPr>
          <a:lstStyle/>
          <a:p>
            <a:pPr marL="342900" indent="-342900" algn="l">
              <a:buFont typeface="Arial" panose="020B0604020202020204" pitchFamily="34" charset="0"/>
              <a:buChar char="•"/>
            </a:pPr>
            <a:r>
              <a:rPr lang="en-US" sz="2000"/>
              <a:t>1883-жылы азыркы Жумгал районуна караштуу  Кулжыгач айылында туулган.
Калыктын бала чагы оор турмушта өткөн.</a:t>
            </a:r>
          </a:p>
          <a:p>
            <a:pPr marL="342900" indent="-342900" algn="l">
              <a:buFont typeface="Arial" panose="020B0604020202020204" pitchFamily="34" charset="0"/>
              <a:buChar char="•"/>
            </a:pPr>
            <a:r>
              <a:rPr lang="en-US" sz="2000"/>
              <a:t>Кыргыздын Бекназар , Эсенаман , Жеңижок , Ниязалы ырчы-комузчуларынан таалим-тарбия алган.</a:t>
            </a:r>
          </a:p>
          <a:p>
            <a:pPr marL="342900" indent="-342900" algn="l">
              <a:buFont typeface="Arial" panose="020B0604020202020204" pitchFamily="34" charset="0"/>
              <a:buChar char="•"/>
            </a:pPr>
            <a:r>
              <a:rPr lang="en-US" sz="2000"/>
              <a:t>Чыгармалары: „Жер кепеде өткөн күн“ , „Зилзала“, „Жокчулук“ ,„Баскан жол“ ,„Күлүсүн“ ж.б.</a:t>
            </a:r>
          </a:p>
        </p:txBody>
      </p:sp>
      <p:sp>
        <p:nvSpPr>
          <p:cNvPr id="18" name="TextBox 17">
            <a:extLst>
              <a:ext uri="{FF2B5EF4-FFF2-40B4-BE49-F238E27FC236}">
                <a16:creationId xmlns:a16="http://schemas.microsoft.com/office/drawing/2014/main" id="{451DAB9D-CF8F-3E44-8220-A2029AD5CF85}"/>
              </a:ext>
            </a:extLst>
          </p:cNvPr>
          <p:cNvSpPr txBox="1"/>
          <p:nvPr/>
        </p:nvSpPr>
        <p:spPr>
          <a:xfrm>
            <a:off x="277094" y="1334539"/>
            <a:ext cx="4645889" cy="4708981"/>
          </a:xfrm>
          <a:prstGeom prst="rect">
            <a:avLst/>
          </a:prstGeom>
          <a:solidFill>
            <a:schemeClr val="accent6">
              <a:lumMod val="60000"/>
              <a:lumOff val="40000"/>
            </a:schemeClr>
          </a:solidFill>
        </p:spPr>
        <p:txBody>
          <a:bodyPr wrap="square" rtlCol="0">
            <a:spAutoFit/>
          </a:bodyPr>
          <a:lstStyle/>
          <a:p>
            <a:pPr marL="342900" indent="-342900" algn="l">
              <a:buFont typeface="Arial" panose="020B0604020202020204" pitchFamily="34" charset="0"/>
              <a:buChar char="•"/>
            </a:pPr>
            <a:r>
              <a:rPr lang="az-Cyrl-AZ" sz="2000"/>
              <a:t>1860-жылы азыркы Ак-Талаа районундагы Куртка деген жерде туулган.</a:t>
            </a:r>
            <a:endParaRPr lang="en-US" sz="2000"/>
          </a:p>
          <a:p>
            <a:pPr marL="342900" indent="-342900" algn="l">
              <a:buFont typeface="Arial" panose="020B0604020202020204" pitchFamily="34" charset="0"/>
              <a:buChar char="•"/>
            </a:pPr>
            <a:r>
              <a:rPr lang="az-Cyrl-AZ" sz="2000"/>
              <a:t>Байымбет эл арасында Тоголок Молдо деп аталып калган.</a:t>
            </a:r>
            <a:endParaRPr lang="en-US" sz="2000"/>
          </a:p>
          <a:p>
            <a:pPr marL="342900" indent="-342900" algn="l">
              <a:buFont typeface="Arial" panose="020B0604020202020204" pitchFamily="34" charset="0"/>
              <a:buChar char="•"/>
            </a:pPr>
            <a:r>
              <a:rPr lang="az-Cyrl-AZ" sz="2000"/>
              <a:t>Ар кимге малай болуп 10 жылча иштеген.</a:t>
            </a:r>
            <a:endParaRPr lang="en-US" sz="2000"/>
          </a:p>
          <a:p>
            <a:pPr marL="342900" indent="-342900" algn="l">
              <a:buFont typeface="Arial" panose="020B0604020202020204" pitchFamily="34" charset="0"/>
              <a:buChar char="•"/>
            </a:pPr>
            <a:r>
              <a:rPr lang="az-Cyrl-AZ" sz="2000"/>
              <a:t>Байымбет - жазгыч акын , манасчы , дастанчы болгон . </a:t>
            </a:r>
            <a:endParaRPr lang="en-US" sz="2000"/>
          </a:p>
          <a:p>
            <a:pPr marL="342900" indent="-342900" algn="l">
              <a:buFont typeface="Arial" panose="020B0604020202020204" pitchFamily="34" charset="0"/>
              <a:buChar char="•"/>
            </a:pPr>
            <a:r>
              <a:rPr lang="az-Cyrl-AZ" sz="2000"/>
              <a:t>Тамсил жанрына көп көңүл </a:t>
            </a:r>
            <a:r>
              <a:rPr lang="en-US" sz="2000"/>
              <a:t>бурган.</a:t>
            </a:r>
          </a:p>
          <a:p>
            <a:pPr marL="342900" indent="-342900" algn="l">
              <a:buFont typeface="Arial" panose="020B0604020202020204" pitchFamily="34" charset="0"/>
              <a:buChar char="•"/>
            </a:pPr>
            <a:r>
              <a:rPr lang="en-US" sz="2000"/>
              <a:t>Чыгармалары</a:t>
            </a:r>
            <a:r>
              <a:rPr lang="az-Cyrl-AZ" sz="2000"/>
              <a:t> : „Дыйкандын аялынын кошогу“ , „Гүл ойрон “ , „Жаш балага берген кыздын арманы “</a:t>
            </a:r>
            <a:endParaRPr lang="en-US" sz="2000"/>
          </a:p>
          <a:p>
            <a:pPr marL="342900" indent="-342900" algn="l">
              <a:buFont typeface="Arial" panose="020B0604020202020204" pitchFamily="34" charset="0"/>
              <a:buChar char="•"/>
            </a:pPr>
            <a:endParaRPr lang="en-US" sz="2000"/>
          </a:p>
        </p:txBody>
      </p:sp>
    </p:spTree>
    <p:extLst>
      <p:ext uri="{BB962C8B-B14F-4D97-AF65-F5344CB8AC3E}">
        <p14:creationId xmlns:p14="http://schemas.microsoft.com/office/powerpoint/2010/main" val="2195970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FC3971-5CE8-9841-A092-74F69A008539}"/>
              </a:ext>
            </a:extLst>
          </p:cNvPr>
          <p:cNvSpPr txBox="1"/>
          <p:nvPr/>
        </p:nvSpPr>
        <p:spPr>
          <a:xfrm>
            <a:off x="683492" y="1669359"/>
            <a:ext cx="11508508" cy="2554545"/>
          </a:xfrm>
          <a:prstGeom prst="rect">
            <a:avLst/>
          </a:prstGeom>
          <a:solidFill>
            <a:schemeClr val="bg2"/>
          </a:solidFill>
        </p:spPr>
        <p:txBody>
          <a:bodyPr wrap="square" rtlCol="0">
            <a:spAutoFit/>
          </a:bodyPr>
          <a:lstStyle/>
          <a:p>
            <a:pPr algn="ctr"/>
            <a:r>
              <a:rPr lang="en-US" sz="8000" i="1"/>
              <a:t>Көңүл бургандарыңызга чоң ырахмат!✨</a:t>
            </a:r>
          </a:p>
        </p:txBody>
      </p:sp>
      <p:sp>
        <p:nvSpPr>
          <p:cNvPr id="7" name="TextBox 6">
            <a:extLst>
              <a:ext uri="{FF2B5EF4-FFF2-40B4-BE49-F238E27FC236}">
                <a16:creationId xmlns:a16="http://schemas.microsoft.com/office/drawing/2014/main" id="{7B3B8F09-BC61-5248-B71C-FB1B9BEF3C6B}"/>
              </a:ext>
            </a:extLst>
          </p:cNvPr>
          <p:cNvSpPr txBox="1"/>
          <p:nvPr/>
        </p:nvSpPr>
        <p:spPr>
          <a:xfrm flipH="1">
            <a:off x="10584871" y="6363731"/>
            <a:ext cx="1976581" cy="369332"/>
          </a:xfrm>
          <a:prstGeom prst="rect">
            <a:avLst/>
          </a:prstGeom>
          <a:noFill/>
        </p:spPr>
        <p:txBody>
          <a:bodyPr wrap="square" rtlCol="0">
            <a:spAutoFit/>
          </a:bodyPr>
          <a:lstStyle/>
          <a:p>
            <a:pPr algn="l"/>
            <a:r>
              <a:rPr lang="en-US"/>
              <a:t>@alinendlos</a:t>
            </a:r>
          </a:p>
        </p:txBody>
      </p:sp>
    </p:spTree>
    <p:extLst>
      <p:ext uri="{BB962C8B-B14F-4D97-AF65-F5344CB8AC3E}">
        <p14:creationId xmlns:p14="http://schemas.microsoft.com/office/powerpoint/2010/main" val="75013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B2DBDB-4F56-1744-AB03-DF417444AC6B}"/>
              </a:ext>
            </a:extLst>
          </p:cNvPr>
          <p:cNvPicPr>
            <a:picLocks noChangeAspect="1"/>
          </p:cNvPicPr>
          <p:nvPr/>
        </p:nvPicPr>
        <p:blipFill rotWithShape="1">
          <a:blip r:embed="rId2">
            <a:extLst>
              <a:ext uri="{28A0092B-C50C-407E-A947-70E740481C1C}">
                <a14:useLocalDpi xmlns:a14="http://schemas.microsoft.com/office/drawing/2010/main" val="0"/>
              </a:ext>
            </a:extLst>
          </a:blip>
          <a:srcRect r="59569" b="65900"/>
          <a:stretch/>
        </p:blipFill>
        <p:spPr>
          <a:xfrm rot="5400000">
            <a:off x="7965494" y="2582433"/>
            <a:ext cx="6858000" cy="1693134"/>
          </a:xfrm>
          <a:prstGeom prst="rect">
            <a:avLst/>
          </a:prstGeom>
        </p:spPr>
      </p:pic>
      <p:sp>
        <p:nvSpPr>
          <p:cNvPr id="6" name="TextBox 5">
            <a:extLst>
              <a:ext uri="{FF2B5EF4-FFF2-40B4-BE49-F238E27FC236}">
                <a16:creationId xmlns:a16="http://schemas.microsoft.com/office/drawing/2014/main" id="{9E03EF9D-6585-8248-9650-69CFA1F5097B}"/>
              </a:ext>
            </a:extLst>
          </p:cNvPr>
          <p:cNvSpPr txBox="1"/>
          <p:nvPr/>
        </p:nvSpPr>
        <p:spPr>
          <a:xfrm>
            <a:off x="1366982" y="383817"/>
            <a:ext cx="7162800" cy="7694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l"/>
            <a:r>
              <a:rPr lang="en-US" sz="4400" b="1"/>
              <a:t>Тоголок Молдо 1860-жылы</a:t>
            </a:r>
          </a:p>
        </p:txBody>
      </p:sp>
      <p:sp>
        <p:nvSpPr>
          <p:cNvPr id="7" name="TextBox 6">
            <a:extLst>
              <a:ext uri="{FF2B5EF4-FFF2-40B4-BE49-F238E27FC236}">
                <a16:creationId xmlns:a16="http://schemas.microsoft.com/office/drawing/2014/main" id="{AC507C81-AF6C-554C-8ED6-5F99CE8DD812}"/>
              </a:ext>
            </a:extLst>
          </p:cNvPr>
          <p:cNvSpPr txBox="1"/>
          <p:nvPr/>
        </p:nvSpPr>
        <p:spPr>
          <a:xfrm>
            <a:off x="1366982" y="4138737"/>
            <a:ext cx="9180945" cy="212365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r>
              <a:rPr lang="en-US" sz="4400">
                <a:latin typeface="Broadway" pitchFamily="82" charset="0"/>
                <a:ea typeface="Abadi" panose="02000000000000000000" pitchFamily="2" charset="0"/>
              </a:rPr>
              <a:t>Ак-Талаа районундагы
Куртка деген айылда туулган жазма акын жана манасчы.</a:t>
            </a:r>
          </a:p>
        </p:txBody>
      </p:sp>
      <p:pic>
        <p:nvPicPr>
          <p:cNvPr id="2" name="Picture 2">
            <a:extLst>
              <a:ext uri="{FF2B5EF4-FFF2-40B4-BE49-F238E27FC236}">
                <a16:creationId xmlns:a16="http://schemas.microsoft.com/office/drawing/2014/main" id="{5900E6D4-6423-684B-8325-0EAB9E401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982" y="1167620"/>
            <a:ext cx="2369125" cy="2907510"/>
          </a:xfrm>
          <a:prstGeom prst="rect">
            <a:avLst/>
          </a:prstGeom>
        </p:spPr>
      </p:pic>
      <p:pic>
        <p:nvPicPr>
          <p:cNvPr id="3" name="Picture 7">
            <a:extLst>
              <a:ext uri="{FF2B5EF4-FFF2-40B4-BE49-F238E27FC236}">
                <a16:creationId xmlns:a16="http://schemas.microsoft.com/office/drawing/2014/main" id="{12FA50CD-A5E4-6F4E-9D20-DAB91D2F38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9962" y="1136969"/>
            <a:ext cx="5430982" cy="2938161"/>
          </a:xfrm>
          <a:prstGeom prst="rect">
            <a:avLst/>
          </a:prstGeom>
        </p:spPr>
      </p:pic>
    </p:spTree>
    <p:extLst>
      <p:ext uri="{BB962C8B-B14F-4D97-AF65-F5344CB8AC3E}">
        <p14:creationId xmlns:p14="http://schemas.microsoft.com/office/powerpoint/2010/main" val="136436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FF69E270-1B05-694F-BC92-066845C2E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358798">
            <a:off x="459572" y="559946"/>
            <a:ext cx="2409482" cy="24094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10">
            <a:extLst>
              <a:ext uri="{FF2B5EF4-FFF2-40B4-BE49-F238E27FC236}">
                <a16:creationId xmlns:a16="http://schemas.microsoft.com/office/drawing/2014/main" id="{9C824568-3B49-E94F-85CC-16F7736B47A9}"/>
              </a:ext>
            </a:extLst>
          </p:cNvPr>
          <p:cNvPicPr>
            <a:picLocks noChangeAspect="1"/>
          </p:cNvPicPr>
          <p:nvPr/>
        </p:nvPicPr>
        <p:blipFill rotWithShape="1">
          <a:blip r:embed="rId3">
            <a:extLst>
              <a:ext uri="{28A0092B-C50C-407E-A947-70E740481C1C}">
                <a14:useLocalDpi xmlns:a14="http://schemas.microsoft.com/office/drawing/2010/main" val="0"/>
              </a:ext>
            </a:extLst>
          </a:blip>
          <a:srcRect t="10382" b="10718"/>
          <a:stretch/>
        </p:blipFill>
        <p:spPr>
          <a:xfrm flipH="1" flipV="1">
            <a:off x="328713" y="2282907"/>
            <a:ext cx="2220010" cy="1554462"/>
          </a:xfrm>
          <a:prstGeom prst="rect">
            <a:avLst/>
          </a:prstGeom>
        </p:spPr>
      </p:pic>
      <p:sp>
        <p:nvSpPr>
          <p:cNvPr id="2" name="TextBox 1">
            <a:extLst>
              <a:ext uri="{FF2B5EF4-FFF2-40B4-BE49-F238E27FC236}">
                <a16:creationId xmlns:a16="http://schemas.microsoft.com/office/drawing/2014/main" id="{E8BD7745-05F0-B543-A2D9-8DF1B681858C}"/>
              </a:ext>
            </a:extLst>
          </p:cNvPr>
          <p:cNvSpPr txBox="1"/>
          <p:nvPr/>
        </p:nvSpPr>
        <p:spPr>
          <a:xfrm>
            <a:off x="3048000" y="379569"/>
            <a:ext cx="7980218" cy="2862322"/>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az-Cyrl-AZ" sz="6000" b="0" i="0">
                <a:solidFill>
                  <a:srgbClr val="222222"/>
                </a:solidFill>
                <a:effectLst/>
                <a:latin typeface="Open Sans"/>
              </a:rPr>
              <a:t>Тоголок Молдонун өз аты Абдырахман уулу Байымбет</a:t>
            </a:r>
            <a:endParaRPr lang="en-US" sz="6000"/>
          </a:p>
        </p:txBody>
      </p:sp>
      <p:sp>
        <p:nvSpPr>
          <p:cNvPr id="3" name="TextBox 2">
            <a:extLst>
              <a:ext uri="{FF2B5EF4-FFF2-40B4-BE49-F238E27FC236}">
                <a16:creationId xmlns:a16="http://schemas.microsoft.com/office/drawing/2014/main" id="{F1F4D41D-E6C7-8B49-B98A-FDB0262A88DE}"/>
              </a:ext>
            </a:extLst>
          </p:cNvPr>
          <p:cNvSpPr txBox="1"/>
          <p:nvPr/>
        </p:nvSpPr>
        <p:spPr>
          <a:xfrm>
            <a:off x="5181600" y="2512291"/>
            <a:ext cx="1828800" cy="1015663"/>
          </a:xfrm>
          <a:prstGeom prst="rect">
            <a:avLst/>
          </a:prstGeom>
          <a:noFill/>
        </p:spPr>
        <p:txBody>
          <a:bodyPr wrap="square" rtlCol="0">
            <a:spAutoFit/>
          </a:bodyPr>
          <a:lstStyle/>
          <a:p>
            <a:pPr algn="l"/>
            <a:endParaRPr lang="en-US" sz="6000"/>
          </a:p>
        </p:txBody>
      </p:sp>
      <p:sp>
        <p:nvSpPr>
          <p:cNvPr id="4" name="TextBox 3">
            <a:extLst>
              <a:ext uri="{FF2B5EF4-FFF2-40B4-BE49-F238E27FC236}">
                <a16:creationId xmlns:a16="http://schemas.microsoft.com/office/drawing/2014/main" id="{92DCC643-E1BF-FE45-AA89-6D3E27ADF420}"/>
              </a:ext>
            </a:extLst>
          </p:cNvPr>
          <p:cNvSpPr txBox="1"/>
          <p:nvPr/>
        </p:nvSpPr>
        <p:spPr>
          <a:xfrm>
            <a:off x="591127" y="3971946"/>
            <a:ext cx="11028218" cy="212365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400"/>
              <a:t>Байымбеттин атасы Абдрахман кыргыз ырларын мыкты билген, эл арасында ырдай калып жүргөн шыктуу адам болгон. </a:t>
            </a:r>
          </a:p>
        </p:txBody>
      </p:sp>
    </p:spTree>
    <p:extLst>
      <p:ext uri="{BB962C8B-B14F-4D97-AF65-F5344CB8AC3E}">
        <p14:creationId xmlns:p14="http://schemas.microsoft.com/office/powerpoint/2010/main" val="2161711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319D24-CDEC-244B-AC35-9E5B83AEE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07660" y="-104459"/>
            <a:ext cx="2868816" cy="34841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extBox 1">
            <a:extLst>
              <a:ext uri="{FF2B5EF4-FFF2-40B4-BE49-F238E27FC236}">
                <a16:creationId xmlns:a16="http://schemas.microsoft.com/office/drawing/2014/main" id="{33BA054D-5669-C044-BDB7-E087BA42D9B1}"/>
              </a:ext>
            </a:extLst>
          </p:cNvPr>
          <p:cNvSpPr txBox="1"/>
          <p:nvPr/>
        </p:nvSpPr>
        <p:spPr>
          <a:xfrm>
            <a:off x="912507" y="1770046"/>
            <a:ext cx="11279493" cy="403187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600"/>
              <a:t>Эл оозунда айтылып жүргөндөргө караганда, эртелеп сабатын жоюп, тамга таанып калган кара тору тоголок жүздүү Байымбетти айылдагы келин-кесектер Тоголок Молдо деп тергеп алышкан. Эл оозуна алынып, акын гана эмес “Мaнасты”, “Семетей” менен “Сейтекти” айткан, аларды кагаз бетине түшүргөн чебер катары тарыхта калган аты да ушул Тоголок Молдо</a:t>
            </a:r>
            <a:r>
              <a:rPr lang="en-US" sz="4000"/>
              <a:t>. </a:t>
            </a:r>
          </a:p>
        </p:txBody>
      </p:sp>
    </p:spTree>
    <p:extLst>
      <p:ext uri="{BB962C8B-B14F-4D97-AF65-F5344CB8AC3E}">
        <p14:creationId xmlns:p14="http://schemas.microsoft.com/office/powerpoint/2010/main" val="2797787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3549127-8657-E044-8D58-C435A5EEC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66"/>
            <a:ext cx="4910379" cy="6870866"/>
          </a:xfrm>
          <a:prstGeom prst="rect">
            <a:avLst/>
          </a:prstGeom>
        </p:spPr>
      </p:pic>
      <p:sp>
        <p:nvSpPr>
          <p:cNvPr id="7" name="TextBox 6">
            <a:extLst>
              <a:ext uri="{FF2B5EF4-FFF2-40B4-BE49-F238E27FC236}">
                <a16:creationId xmlns:a16="http://schemas.microsoft.com/office/drawing/2014/main" id="{892702CA-45B5-C74F-8ADB-7B1E37F7CDEB}"/>
              </a:ext>
            </a:extLst>
          </p:cNvPr>
          <p:cNvSpPr txBox="1"/>
          <p:nvPr/>
        </p:nvSpPr>
        <p:spPr>
          <a:xfrm>
            <a:off x="5181600" y="2505941"/>
            <a:ext cx="1828800" cy="1828800"/>
          </a:xfrm>
          <a:prstGeom prst="rect">
            <a:avLst/>
          </a:prstGeom>
          <a:noFill/>
        </p:spPr>
        <p:txBody>
          <a:bodyPr wrap="square" rtlCol="0">
            <a:spAutoFit/>
          </a:bodyPr>
          <a:lstStyle/>
          <a:p>
            <a:pPr algn="l"/>
            <a:endParaRPr lang="en-US"/>
          </a:p>
        </p:txBody>
      </p:sp>
      <p:sp>
        <p:nvSpPr>
          <p:cNvPr id="3" name="TextBox 2">
            <a:extLst>
              <a:ext uri="{FF2B5EF4-FFF2-40B4-BE49-F238E27FC236}">
                <a16:creationId xmlns:a16="http://schemas.microsoft.com/office/drawing/2014/main" id="{F9EA06AA-E4D7-B441-8683-1D1B14DAE007}"/>
              </a:ext>
            </a:extLst>
          </p:cNvPr>
          <p:cNvSpPr txBox="1"/>
          <p:nvPr/>
        </p:nvSpPr>
        <p:spPr>
          <a:xfrm>
            <a:off x="5027085" y="679329"/>
            <a:ext cx="7213600" cy="6032421"/>
          </a:xfrm>
          <a:prstGeom prst="rect">
            <a:avLst/>
          </a:prstGeom>
          <a:noFill/>
        </p:spPr>
        <p:txBody>
          <a:bodyPr wrap="square" rtlCol="0">
            <a:spAutoFit/>
          </a:bodyPr>
          <a:lstStyle/>
          <a:p>
            <a:pPr fontAlgn="base"/>
            <a:r>
              <a:rPr lang="az-Cyrl-AZ" sz="2800" b="0" i="0">
                <a:solidFill>
                  <a:schemeClr val="accent2">
                    <a:lumMod val="75000"/>
                  </a:schemeClr>
                </a:solidFill>
                <a:effectLst/>
                <a:latin typeface="Open Sans"/>
              </a:rPr>
              <a:t>Чүй өрөөнүндө жашап жүрүп, Байымбет кыргыз менен казактын атактуу төкмө акындары менен таанышат. Ошол эле жылдары "Манас" айтууга да кызыгып, атактуу манасчы Тыныбектен таалим алат. Бул туурасында өзү мындай деп жазган:</a:t>
            </a:r>
          </a:p>
          <a:p>
            <a:pPr fontAlgn="base"/>
            <a:endParaRPr lang="en-US" sz="2400" b="0" i="1">
              <a:solidFill>
                <a:srgbClr val="222222"/>
              </a:solidFill>
              <a:effectLst/>
              <a:latin typeface="inherit"/>
            </a:endParaRPr>
          </a:p>
          <a:p>
            <a:pPr fontAlgn="base"/>
            <a:endParaRPr lang="en-US" sz="2400" i="1">
              <a:solidFill>
                <a:srgbClr val="222222"/>
              </a:solidFill>
              <a:latin typeface="inherit"/>
            </a:endParaRPr>
          </a:p>
          <a:p>
            <a:pPr fontAlgn="base"/>
            <a:endParaRPr lang="en-US" sz="2400" b="0" i="1">
              <a:solidFill>
                <a:srgbClr val="222222"/>
              </a:solidFill>
              <a:effectLst/>
              <a:latin typeface="inherit"/>
            </a:endParaRPr>
          </a:p>
          <a:p>
            <a:pPr lvl="2" fontAlgn="base"/>
            <a:r>
              <a:rPr lang="az-Cyrl-AZ" sz="3200" b="0" i="1">
                <a:solidFill>
                  <a:srgbClr val="222222"/>
                </a:solidFill>
                <a:effectLst/>
                <a:latin typeface="inherit"/>
              </a:rPr>
              <a:t>Он сегиз жашка келгенде,</a:t>
            </a:r>
            <a:endParaRPr lang="az-Cyrl-AZ" sz="3200" b="0" i="0">
              <a:solidFill>
                <a:srgbClr val="222222"/>
              </a:solidFill>
              <a:effectLst/>
              <a:latin typeface="Open Sans"/>
            </a:endParaRPr>
          </a:p>
          <a:p>
            <a:pPr lvl="2" fontAlgn="base"/>
            <a:r>
              <a:rPr lang="az-Cyrl-AZ" sz="3200" b="0" i="1">
                <a:solidFill>
                  <a:srgbClr val="222222"/>
                </a:solidFill>
                <a:effectLst/>
                <a:latin typeface="inherit"/>
              </a:rPr>
              <a:t>Акын болдум атанып.</a:t>
            </a:r>
            <a:endParaRPr lang="az-Cyrl-AZ" sz="3200" b="0" i="0">
              <a:solidFill>
                <a:srgbClr val="222222"/>
              </a:solidFill>
              <a:effectLst/>
              <a:latin typeface="Open Sans"/>
            </a:endParaRPr>
          </a:p>
          <a:p>
            <a:pPr lvl="2" fontAlgn="base"/>
            <a:r>
              <a:rPr lang="az-Cyrl-AZ" sz="3200" b="0" i="1">
                <a:solidFill>
                  <a:srgbClr val="222222"/>
                </a:solidFill>
                <a:effectLst/>
                <a:latin typeface="inherit"/>
              </a:rPr>
              <a:t>“Манасты” бүт үйрөндүм,</a:t>
            </a:r>
            <a:endParaRPr lang="az-Cyrl-AZ" sz="3200" b="0" i="0">
              <a:solidFill>
                <a:srgbClr val="222222"/>
              </a:solidFill>
              <a:effectLst/>
              <a:latin typeface="Open Sans"/>
            </a:endParaRPr>
          </a:p>
          <a:p>
            <a:pPr lvl="2" fontAlgn="base"/>
            <a:r>
              <a:rPr lang="az-Cyrl-AZ" sz="3200" b="0" i="1">
                <a:solidFill>
                  <a:srgbClr val="222222"/>
                </a:solidFill>
                <a:effectLst/>
                <a:latin typeface="inherit"/>
              </a:rPr>
              <a:t>Тыныбектен жат алып.</a:t>
            </a:r>
            <a:endParaRPr lang="az-Cyrl-AZ" sz="3200" b="0" i="0">
              <a:solidFill>
                <a:srgbClr val="222222"/>
              </a:solidFill>
              <a:effectLst/>
              <a:latin typeface="Open Sans"/>
            </a:endParaRPr>
          </a:p>
          <a:p>
            <a:pPr algn="l"/>
            <a:endParaRPr lang="en-US"/>
          </a:p>
        </p:txBody>
      </p:sp>
    </p:spTree>
    <p:extLst>
      <p:ext uri="{BB962C8B-B14F-4D97-AF65-F5344CB8AC3E}">
        <p14:creationId xmlns:p14="http://schemas.microsoft.com/office/powerpoint/2010/main" val="1967170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8E61553-7D6B-3A49-A361-C4F277D58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4330" y="2623128"/>
            <a:ext cx="5117670" cy="4234872"/>
          </a:xfrm>
          <a:prstGeom prst="rect">
            <a:avLst/>
          </a:prstGeom>
        </p:spPr>
      </p:pic>
      <p:sp>
        <p:nvSpPr>
          <p:cNvPr id="3" name="TextBox 2">
            <a:extLst>
              <a:ext uri="{FF2B5EF4-FFF2-40B4-BE49-F238E27FC236}">
                <a16:creationId xmlns:a16="http://schemas.microsoft.com/office/drawing/2014/main" id="{D18B5459-E9CA-6249-8FE1-04C711C95536}"/>
              </a:ext>
            </a:extLst>
          </p:cNvPr>
          <p:cNvSpPr txBox="1"/>
          <p:nvPr/>
        </p:nvSpPr>
        <p:spPr>
          <a:xfrm>
            <a:off x="166255" y="305068"/>
            <a:ext cx="7176655" cy="6247864"/>
          </a:xfrm>
          <a:prstGeom prst="rect">
            <a:avLst/>
          </a:prstGeom>
          <a:noFill/>
        </p:spPr>
        <p:txBody>
          <a:bodyPr wrap="square" rtlCol="0">
            <a:spAutoFit/>
          </a:bodyPr>
          <a:lstStyle/>
          <a:p>
            <a:pPr algn="l"/>
            <a:r>
              <a:rPr lang="az-Cyrl-AZ" sz="4000" b="0" i="0">
                <a:solidFill>
                  <a:srgbClr val="222222"/>
                </a:solidFill>
                <a:effectLst/>
                <a:latin typeface="Open Sans"/>
              </a:rPr>
              <a:t>Акындын алгачкы китеп түрүндө басылып чыккан "Насыят" аттуу чыгармасы </a:t>
            </a:r>
            <a:r>
              <a:rPr lang="az-Cyrl-AZ" sz="4000" b="0" i="0">
                <a:solidFill>
                  <a:schemeClr val="accent1">
                    <a:lumMod val="75000"/>
                  </a:schemeClr>
                </a:solidFill>
                <a:effectLst/>
                <a:latin typeface="Open Sans"/>
              </a:rPr>
              <a:t>1925-жылы</a:t>
            </a:r>
            <a:r>
              <a:rPr lang="az-Cyrl-AZ" sz="4000" b="0" i="0">
                <a:solidFill>
                  <a:srgbClr val="222222"/>
                </a:solidFill>
                <a:effectLst/>
                <a:latin typeface="Open Sans"/>
              </a:rPr>
              <a:t> Москвада жарык көргөн. Көзү өткөнгө чейин дагы эки чыгармалар жыйнагы жана акындын аткаруусундагы "Семетейден" үзүндү </a:t>
            </a:r>
            <a:r>
              <a:rPr lang="az-Cyrl-AZ" sz="4000" b="0" i="0">
                <a:solidFill>
                  <a:schemeClr val="accent1">
                    <a:lumMod val="75000"/>
                  </a:schemeClr>
                </a:solidFill>
                <a:effectLst/>
                <a:latin typeface="Open Sans"/>
              </a:rPr>
              <a:t>("Майдан" деген ат менен) </a:t>
            </a:r>
            <a:r>
              <a:rPr lang="az-Cyrl-AZ" sz="4000" b="0" i="0">
                <a:solidFill>
                  <a:srgbClr val="222222"/>
                </a:solidFill>
                <a:effectLst/>
                <a:latin typeface="Open Sans"/>
              </a:rPr>
              <a:t>жарык көргөн.</a:t>
            </a:r>
            <a:endParaRPr lang="en-US" sz="4000" i="1">
              <a:solidFill>
                <a:schemeClr val="accent1">
                  <a:lumMod val="75000"/>
                </a:schemeClr>
              </a:solidFill>
            </a:endParaRPr>
          </a:p>
        </p:txBody>
      </p:sp>
    </p:spTree>
    <p:extLst>
      <p:ext uri="{BB962C8B-B14F-4D97-AF65-F5344CB8AC3E}">
        <p14:creationId xmlns:p14="http://schemas.microsoft.com/office/powerpoint/2010/main" val="3662981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CA89F09-BA06-7C4B-AC26-0AA0AA4C4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446513" cy="7001163"/>
          </a:xfrm>
          <a:prstGeom prst="rect">
            <a:avLst/>
          </a:prstGeom>
        </p:spPr>
      </p:pic>
    </p:spTree>
    <p:extLst>
      <p:ext uri="{BB962C8B-B14F-4D97-AF65-F5344CB8AC3E}">
        <p14:creationId xmlns:p14="http://schemas.microsoft.com/office/powerpoint/2010/main" val="4063502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C70F035-1FEB-C54A-A38B-1A04770340C1}"/>
              </a:ext>
            </a:extLst>
          </p:cNvPr>
          <p:cNvSpPr txBox="1"/>
          <p:nvPr/>
        </p:nvSpPr>
        <p:spPr>
          <a:xfrm>
            <a:off x="4412672" y="0"/>
            <a:ext cx="7705438" cy="2123658"/>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wrap="square" rtlCol="0" anchor="t">
            <a:spAutoFit/>
          </a:bodyPr>
          <a:lstStyle/>
          <a:p>
            <a:pPr algn="ctr"/>
            <a:r>
              <a:rPr lang="en-US" sz="6600" b="1">
                <a:solidFill>
                  <a:schemeClr val="tx1"/>
                </a:solidFill>
                <a:ea typeface="Abadi" panose="02000000000000000000" pitchFamily="2" charset="0"/>
                <a:cs typeface="Arial Black" panose="020B0604020202020204" pitchFamily="34" charset="0"/>
              </a:rPr>
              <a:t>Тоголок Молдо</a:t>
            </a:r>
            <a:r>
              <a:rPr lang="en-US" sz="6600" i="1">
                <a:ea typeface="Abadi" panose="02000000000000000000" pitchFamily="2" charset="0"/>
                <a:cs typeface="Arial Black" panose="020B0604020202020204" pitchFamily="34" charset="0"/>
              </a:rPr>
              <a:t>
</a:t>
            </a:r>
            <a:endParaRPr lang="en-US" sz="6600" i="1" u="sng">
              <a:solidFill>
                <a:schemeClr val="accent1">
                  <a:lumMod val="50000"/>
                </a:schemeClr>
              </a:solidFill>
              <a:ea typeface="Abadi" panose="02000000000000000000" pitchFamily="2" charset="0"/>
              <a:cs typeface="Arial Black" panose="020B0604020202020204" pitchFamily="34" charset="0"/>
            </a:endParaRPr>
          </a:p>
        </p:txBody>
      </p:sp>
      <p:pic>
        <p:nvPicPr>
          <p:cNvPr id="2" name="Picture 2">
            <a:extLst>
              <a:ext uri="{FF2B5EF4-FFF2-40B4-BE49-F238E27FC236}">
                <a16:creationId xmlns:a16="http://schemas.microsoft.com/office/drawing/2014/main" id="{3D81B518-DC02-9D44-AA33-559F62568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0" y="147782"/>
            <a:ext cx="4412673" cy="6724073"/>
          </a:xfrm>
          <a:prstGeom prst="rect">
            <a:avLst/>
          </a:prstGeom>
        </p:spPr>
      </p:pic>
      <p:sp>
        <p:nvSpPr>
          <p:cNvPr id="4" name="TextBox 3">
            <a:extLst>
              <a:ext uri="{FF2B5EF4-FFF2-40B4-BE49-F238E27FC236}">
                <a16:creationId xmlns:a16="http://schemas.microsoft.com/office/drawing/2014/main" id="{E6C48FD6-8A81-544A-8C20-D736CE50154F}"/>
              </a:ext>
            </a:extLst>
          </p:cNvPr>
          <p:cNvSpPr txBox="1"/>
          <p:nvPr/>
        </p:nvSpPr>
        <p:spPr>
          <a:xfrm>
            <a:off x="4486563" y="1362655"/>
            <a:ext cx="7705437" cy="550920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t">
            <a:spAutoFit/>
          </a:bodyPr>
          <a:lstStyle/>
          <a:p>
            <a:pPr algn="ctr"/>
            <a:r>
              <a:rPr lang="en-US" sz="4400">
                <a:solidFill>
                  <a:schemeClr val="tx1"/>
                </a:solidFill>
              </a:rPr>
              <a:t>1938-жылдан бери СССРдин Социал партиясынын мүчөсү болгон. 1939-жылы кыргыз искусствосунун жана адабиятынын Москвада өткөн биринчи декадасынын катышуучусу, “Ардак Белгиси” орденинин ээси.</a:t>
            </a:r>
          </a:p>
        </p:txBody>
      </p:sp>
    </p:spTree>
    <p:extLst>
      <p:ext uri="{BB962C8B-B14F-4D97-AF65-F5344CB8AC3E}">
        <p14:creationId xmlns:p14="http://schemas.microsoft.com/office/powerpoint/2010/main" val="3253595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E1FED5-C25F-C044-9AFE-9674D3E43345}"/>
              </a:ext>
            </a:extLst>
          </p:cNvPr>
          <p:cNvSpPr>
            <a:spLocks noGrp="1"/>
          </p:cNvSpPr>
          <p:nvPr>
            <p:ph idx="1"/>
          </p:nvPr>
        </p:nvSpPr>
        <p:spPr>
          <a:xfrm>
            <a:off x="219018" y="396554"/>
            <a:ext cx="11406100" cy="6461445"/>
          </a:xfrm>
        </p:spPr>
        <p:txBody>
          <a:bodyPr>
            <a:normAutofit lnSpcReduction="10000"/>
          </a:bodyPr>
          <a:lstStyle/>
          <a:p>
            <a:r>
              <a:rPr lang="az-Cyrl-AZ" sz="3900" b="1" i="1">
                <a:solidFill>
                  <a:schemeClr val="accent1">
                    <a:lumMod val="75000"/>
                  </a:schemeClr>
                </a:solidFill>
                <a:effectLst/>
                <a:latin typeface="inherit"/>
              </a:rPr>
              <a:t>Тоголок Молдонун</a:t>
            </a:r>
            <a:r>
              <a:rPr lang="az-Cyrl-AZ" sz="3900" b="0" i="1">
                <a:solidFill>
                  <a:schemeClr val="accent1">
                    <a:lumMod val="75000"/>
                  </a:schemeClr>
                </a:solidFill>
                <a:effectLst/>
                <a:latin typeface="-apple-system"/>
              </a:rPr>
              <a:t> ( Байымбет Абдрахмановдун ) чыгармалары:</a:t>
            </a:r>
            <a:br>
              <a:rPr lang="az-Cyrl-AZ" sz="3900"/>
            </a:br>
            <a:endParaRPr lang="en-US" sz="3900"/>
          </a:p>
          <a:p>
            <a:r>
              <a:rPr lang="az-Cyrl-AZ" sz="3000" b="1" i="1">
                <a:effectLst/>
                <a:latin typeface="-apple-system"/>
              </a:rPr>
              <a:t>”Кемчонтой”, </a:t>
            </a:r>
            <a:endParaRPr lang="en-US" sz="3000" b="1" i="1">
              <a:effectLst/>
              <a:latin typeface="-apple-system"/>
            </a:endParaRPr>
          </a:p>
          <a:p>
            <a:r>
              <a:rPr lang="az-Cyrl-AZ" sz="3000" b="1" i="1">
                <a:effectLst/>
                <a:latin typeface="-apple-system"/>
              </a:rPr>
              <a:t>“</a:t>
            </a:r>
            <a:r>
              <a:rPr lang="az-Cyrl-AZ" sz="3000" b="1" i="1">
                <a:latin typeface="-apple-system"/>
              </a:rPr>
              <a:t>Куштардын аңгемеси</a:t>
            </a:r>
            <a:r>
              <a:rPr lang="az-Cyrl-AZ" sz="3000" b="1" i="1">
                <a:effectLst/>
                <a:latin typeface="-apple-system"/>
              </a:rPr>
              <a:t>”,</a:t>
            </a:r>
            <a:endParaRPr lang="en-US" sz="3000" b="1" i="1">
              <a:effectLst/>
              <a:latin typeface="-apple-system"/>
            </a:endParaRPr>
          </a:p>
          <a:p>
            <a:r>
              <a:rPr lang="az-Cyrl-AZ" sz="3000" b="1" i="1">
                <a:effectLst/>
                <a:latin typeface="-apple-system"/>
              </a:rPr>
              <a:t> “Жер жана анын балдары”, </a:t>
            </a:r>
            <a:endParaRPr lang="en-US" sz="3000" b="1" i="1">
              <a:effectLst/>
              <a:latin typeface="-apple-system"/>
            </a:endParaRPr>
          </a:p>
          <a:p>
            <a:r>
              <a:rPr lang="az-Cyrl-AZ" sz="3000" b="1" i="1">
                <a:effectLst/>
                <a:latin typeface="-apple-system"/>
              </a:rPr>
              <a:t>“</a:t>
            </a:r>
            <a:r>
              <a:rPr lang="az-Cyrl-AZ" sz="3000" b="1" i="1">
                <a:latin typeface="-apple-system"/>
              </a:rPr>
              <a:t>Эшек жана</a:t>
            </a:r>
            <a:r>
              <a:rPr lang="en-US" sz="1800" b="1" i="1">
                <a:solidFill>
                  <a:srgbClr val="202122"/>
                </a:solidFill>
                <a:latin typeface="-apple-system"/>
              </a:rPr>
              <a:t> </a:t>
            </a:r>
            <a:r>
              <a:rPr lang="az-Cyrl-AZ" sz="3000" b="1" i="1">
                <a:latin typeface="-apple-system"/>
              </a:rPr>
              <a:t>булбул</a:t>
            </a:r>
            <a:r>
              <a:rPr lang="az-Cyrl-AZ" sz="3000" b="1" i="1">
                <a:effectLst/>
                <a:latin typeface="-apple-system"/>
              </a:rPr>
              <a:t>”,</a:t>
            </a:r>
            <a:endParaRPr lang="en-US" sz="3000" b="1" i="1">
              <a:effectLst/>
              <a:latin typeface="-apple-system"/>
            </a:endParaRPr>
          </a:p>
          <a:p>
            <a:r>
              <a:rPr lang="az-Cyrl-AZ" sz="3000" b="1" i="1">
                <a:solidFill>
                  <a:srgbClr val="202122"/>
                </a:solidFill>
                <a:effectLst/>
                <a:latin typeface="-apple-system"/>
              </a:rPr>
              <a:t> “Талым кыз менен Көбөктүн айтышы”,</a:t>
            </a:r>
            <a:endParaRPr lang="en-US" sz="3000" b="1" i="1">
              <a:solidFill>
                <a:srgbClr val="202122"/>
              </a:solidFill>
              <a:effectLst/>
              <a:latin typeface="-apple-system"/>
            </a:endParaRPr>
          </a:p>
          <a:p>
            <a:r>
              <a:rPr lang="az-Cyrl-AZ" sz="3000" b="1" i="1">
                <a:solidFill>
                  <a:srgbClr val="202122"/>
                </a:solidFill>
                <a:effectLst/>
                <a:latin typeface="-apple-system"/>
              </a:rPr>
              <a:t>“Үрпүкан”, </a:t>
            </a:r>
            <a:endParaRPr lang="en-US" sz="3000" b="1" i="1">
              <a:solidFill>
                <a:srgbClr val="202122"/>
              </a:solidFill>
              <a:effectLst/>
              <a:latin typeface="-apple-system"/>
            </a:endParaRPr>
          </a:p>
          <a:p>
            <a:r>
              <a:rPr lang="az-Cyrl-AZ" sz="3000" b="1" i="1">
                <a:solidFill>
                  <a:srgbClr val="202122"/>
                </a:solidFill>
                <a:effectLst/>
                <a:latin typeface="-apple-system"/>
              </a:rPr>
              <a:t>“Арман жаш”, </a:t>
            </a:r>
            <a:endParaRPr lang="en-US" sz="3000" b="1" i="1">
              <a:solidFill>
                <a:srgbClr val="202122"/>
              </a:solidFill>
              <a:effectLst/>
              <a:latin typeface="-apple-system"/>
            </a:endParaRPr>
          </a:p>
          <a:p>
            <a:r>
              <a:rPr lang="az-Cyrl-AZ" sz="3000" b="1" i="1">
                <a:solidFill>
                  <a:srgbClr val="202122"/>
                </a:solidFill>
                <a:effectLst/>
                <a:latin typeface="-apple-system"/>
              </a:rPr>
              <a:t>“Эркек жана аялдын сыры”,</a:t>
            </a:r>
            <a:endParaRPr lang="en-US" sz="3000" b="1" i="1">
              <a:solidFill>
                <a:srgbClr val="202122"/>
              </a:solidFill>
              <a:effectLst/>
              <a:latin typeface="-apple-system"/>
            </a:endParaRPr>
          </a:p>
          <a:p>
            <a:r>
              <a:rPr lang="az-Cyrl-AZ" sz="3000" b="1" i="1">
                <a:solidFill>
                  <a:srgbClr val="202122"/>
                </a:solidFill>
                <a:effectLst/>
                <a:latin typeface="-apple-system"/>
              </a:rPr>
              <a:t> “Кара көз”, </a:t>
            </a:r>
            <a:endParaRPr lang="en-US" sz="3000" b="1" i="1">
              <a:solidFill>
                <a:srgbClr val="202122"/>
              </a:solidFill>
              <a:effectLst/>
              <a:latin typeface="-apple-system"/>
            </a:endParaRPr>
          </a:p>
          <a:p>
            <a:r>
              <a:rPr lang="az-Cyrl-AZ" sz="3000" b="1" i="1">
                <a:solidFill>
                  <a:srgbClr val="202122"/>
                </a:solidFill>
                <a:effectLst/>
                <a:latin typeface="-apple-system"/>
              </a:rPr>
              <a:t>“Ак келин”,</a:t>
            </a:r>
            <a:endParaRPr lang="en-US" sz="3000" b="1" i="1">
              <a:solidFill>
                <a:srgbClr val="202122"/>
              </a:solidFill>
              <a:effectLst/>
              <a:latin typeface="-apple-system"/>
            </a:endParaRPr>
          </a:p>
          <a:p>
            <a:endParaRPr lang="en-US"/>
          </a:p>
        </p:txBody>
      </p:sp>
      <p:cxnSp>
        <p:nvCxnSpPr>
          <p:cNvPr id="4" name="Connector: Elbow 3">
            <a:extLst>
              <a:ext uri="{FF2B5EF4-FFF2-40B4-BE49-F238E27FC236}">
                <a16:creationId xmlns:a16="http://schemas.microsoft.com/office/drawing/2014/main" id="{E4C194AF-9FB2-0E4C-A107-CB849268DE8A}"/>
              </a:ext>
            </a:extLst>
          </p:cNvPr>
          <p:cNvCxnSpPr>
            <a:cxnSpLocks/>
          </p:cNvCxnSpPr>
          <p:nvPr/>
        </p:nvCxnSpPr>
        <p:spPr>
          <a:xfrm>
            <a:off x="5745163" y="1208869"/>
            <a:ext cx="6446837" cy="4836813"/>
          </a:xfrm>
          <a:prstGeom prst="bentConnector3">
            <a:avLst>
              <a:gd name="adj1" fmla="val 58338"/>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23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Широкоэкранный</PresentationFormat>
  <Slides>14</Slides>
  <Notes>0</Notes>
  <HiddenSlides>0</HiddenSlide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alinasuiunbekova505@gmail.com</dc:creator>
  <cp:lastModifiedBy>996705238858</cp:lastModifiedBy>
  <cp:revision>23</cp:revision>
  <dcterms:created xsi:type="dcterms:W3CDTF">2020-11-22T16:39:29Z</dcterms:created>
  <dcterms:modified xsi:type="dcterms:W3CDTF">2021-04-25T03:53:18Z</dcterms:modified>
</cp:coreProperties>
</file>