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5" r:id="rId3"/>
    <p:sldId id="257" r:id="rId4"/>
    <p:sldId id="258" r:id="rId5"/>
    <p:sldId id="261" r:id="rId6"/>
    <p:sldId id="262" r:id="rId7"/>
    <p:sldId id="263" r:id="rId8"/>
    <p:sldId id="259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5/4/2021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3334A1-670E-4A79-8DA8-A61D08478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04" y="1432223"/>
            <a:ext cx="9740348" cy="2702455"/>
          </a:xfrm>
        </p:spPr>
        <p:txBody>
          <a:bodyPr/>
          <a:lstStyle/>
          <a:p>
            <a:pPr algn="ctr"/>
            <a:r>
              <a:rPr lang="ky-KG" sz="7200" dirty="0"/>
              <a:t>Мекеним-алтын бешигим</a:t>
            </a:r>
            <a:endParaRPr lang="ru-RU" sz="7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A8646E1-49F1-4BC0-9581-E8684B68C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8804" y="4782770"/>
            <a:ext cx="7891272" cy="1384161"/>
          </a:xfrm>
        </p:spPr>
        <p:txBody>
          <a:bodyPr>
            <a:normAutofit/>
          </a:bodyPr>
          <a:lstStyle/>
          <a:p>
            <a:pPr algn="ctr"/>
            <a:r>
              <a:rPr lang="ky-KG" b="1" dirty="0"/>
              <a:t>3 </a:t>
            </a:r>
            <a:r>
              <a:rPr lang="ky-KG" b="1" dirty="0" smtClean="0"/>
              <a:t>«З»класс</a:t>
            </a:r>
            <a:endParaRPr lang="ky-KG" b="1" dirty="0"/>
          </a:p>
          <a:p>
            <a:pPr algn="ctr"/>
            <a:r>
              <a:rPr lang="ky-KG" b="1" dirty="0" smtClean="0"/>
              <a:t>Назаралиева Айнура</a:t>
            </a:r>
            <a:endParaRPr lang="ky-KG" b="1" dirty="0" smtClean="0"/>
          </a:p>
          <a:p>
            <a:pPr algn="ctr"/>
            <a:r>
              <a:rPr lang="ky-KG" b="1" dirty="0" smtClean="0"/>
              <a:t>1-сентябрь </a:t>
            </a:r>
            <a:r>
              <a:rPr lang="ky-KG" b="1" dirty="0"/>
              <a:t>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015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58EF9C4-A45A-46CB-B43A-FA70986B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84" y="786228"/>
            <a:ext cx="8618883" cy="466281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AF915F-CD53-4038-8E92-98812D587C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5711687"/>
            <a:ext cx="8618883" cy="460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y-KG" sz="2400" b="1" dirty="0"/>
              <a:t>Кыргызстан - менин ыйык бешигим!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033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F47C90-1CA2-4DB3-A2B9-F969F4C4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484632"/>
            <a:ext cx="8206674" cy="535785"/>
          </a:xfrm>
        </p:spPr>
        <p:txBody>
          <a:bodyPr>
            <a:normAutofit/>
          </a:bodyPr>
          <a:lstStyle/>
          <a:p>
            <a:r>
              <a:rPr lang="ky-KG" sz="2800" b="1" dirty="0"/>
              <a:t>Сабактын максаты: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CC1025-5D4C-4B56-B82A-F8EDEF3B4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05" y="1167252"/>
            <a:ext cx="10327022" cy="860331"/>
          </a:xfrm>
        </p:spPr>
        <p:txBody>
          <a:bodyPr/>
          <a:lstStyle/>
          <a:p>
            <a:r>
              <a:rPr lang="ky-KG" dirty="0"/>
              <a:t>Ата мекенди сүйүү жана аны көздүн карегиндей сактоо. Ата журт менен сыймыктануу, тазалыкты, патриоттук сезимди сактай билүү.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8D8871-D7D8-4AB6-9ED4-50FDD7CA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16" y="2027583"/>
            <a:ext cx="6949937" cy="46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99585D-BCEA-4D75-B399-F12BFA902F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484189"/>
            <a:ext cx="8613913" cy="854282"/>
          </a:xfrm>
        </p:spPr>
        <p:txBody>
          <a:bodyPr>
            <a:normAutofit/>
          </a:bodyPr>
          <a:lstStyle/>
          <a:p>
            <a:pPr algn="ctr"/>
            <a:r>
              <a:rPr lang="ky-KG" sz="2800" b="1" dirty="0"/>
              <a:t>Кыргыз туусу</a:t>
            </a:r>
            <a:endParaRPr lang="ru-RU" sz="28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DB05676-BBFF-4037-AB0F-0BC6559119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83056" y="1338471"/>
            <a:ext cx="5925725" cy="35554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FC76FB-7D5D-4BB8-91B5-BCCFC04088CD}"/>
              </a:ext>
            </a:extLst>
          </p:cNvPr>
          <p:cNvSpPr/>
          <p:nvPr/>
        </p:nvSpPr>
        <p:spPr>
          <a:xfrm>
            <a:off x="1109041" y="5035826"/>
            <a:ext cx="10168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Кыргыз </a:t>
            </a:r>
            <a:r>
              <a:rPr lang="ru-RU" dirty="0" err="1"/>
              <a:t>Республикасынын</a:t>
            </a:r>
            <a:r>
              <a:rPr lang="ru-RU" dirty="0"/>
              <a:t> </a:t>
            </a:r>
            <a:r>
              <a:rPr lang="ru-RU" dirty="0" err="1"/>
              <a:t>Мамлекеттик</a:t>
            </a:r>
            <a:r>
              <a:rPr lang="ru-RU" dirty="0"/>
              <a:t> </a:t>
            </a:r>
            <a:r>
              <a:rPr lang="ru-RU" dirty="0" err="1"/>
              <a:t>туусу</a:t>
            </a:r>
            <a:r>
              <a:rPr lang="ru-RU" dirty="0"/>
              <a:t> </a:t>
            </a:r>
            <a:r>
              <a:rPr lang="ru-RU" dirty="0" err="1"/>
              <a:t>келтирилген</a:t>
            </a:r>
            <a:r>
              <a:rPr lang="ru-RU" dirty="0"/>
              <a:t> </a:t>
            </a:r>
            <a:r>
              <a:rPr lang="ru-RU" dirty="0" err="1"/>
              <a:t>үлгүгө</a:t>
            </a:r>
            <a:r>
              <a:rPr lang="ru-RU" dirty="0"/>
              <a:t> </a:t>
            </a:r>
            <a:r>
              <a:rPr lang="ru-RU" dirty="0" err="1"/>
              <a:t>ылайык</a:t>
            </a:r>
            <a:r>
              <a:rPr lang="ru-RU" dirty="0"/>
              <a:t> тик </a:t>
            </a:r>
            <a:r>
              <a:rPr lang="ru-RU" dirty="0" err="1"/>
              <a:t>бурчтуу</a:t>
            </a:r>
            <a:r>
              <a:rPr lang="ru-RU" dirty="0"/>
              <a:t> </a:t>
            </a:r>
            <a:r>
              <a:rPr lang="ru-RU" dirty="0" err="1"/>
              <a:t>кызыл</a:t>
            </a:r>
            <a:r>
              <a:rPr lang="ru-RU" dirty="0"/>
              <a:t> </a:t>
            </a:r>
            <a:r>
              <a:rPr lang="ru-RU" dirty="0" err="1"/>
              <a:t>кездемеден</a:t>
            </a:r>
            <a:r>
              <a:rPr lang="ru-RU" dirty="0"/>
              <a:t> </a:t>
            </a:r>
            <a:r>
              <a:rPr lang="ru-RU" dirty="0" err="1"/>
              <a:t>даярдалган</a:t>
            </a:r>
            <a:r>
              <a:rPr lang="ru-RU" dirty="0"/>
              <a:t>,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ортосунда</a:t>
            </a:r>
            <a:r>
              <a:rPr lang="ru-RU" dirty="0"/>
              <a:t> </a:t>
            </a:r>
            <a:r>
              <a:rPr lang="ru-RU" dirty="0" err="1"/>
              <a:t>тегиз</a:t>
            </a:r>
            <a:r>
              <a:rPr lang="ru-RU" dirty="0"/>
              <a:t> </a:t>
            </a:r>
            <a:r>
              <a:rPr lang="ru-RU" dirty="0" err="1"/>
              <a:t>чачыраган</a:t>
            </a:r>
            <a:r>
              <a:rPr lang="ru-RU" dirty="0"/>
              <a:t> </a:t>
            </a:r>
            <a:r>
              <a:rPr lang="ru-RU" dirty="0" err="1"/>
              <a:t>кырк</a:t>
            </a:r>
            <a:r>
              <a:rPr lang="ru-RU" dirty="0"/>
              <a:t> </a:t>
            </a:r>
            <a:r>
              <a:rPr lang="ru-RU" dirty="0" err="1"/>
              <a:t>нурлуу</a:t>
            </a:r>
            <a:r>
              <a:rPr lang="ru-RU" dirty="0"/>
              <a:t> </a:t>
            </a:r>
            <a:r>
              <a:rPr lang="ru-RU" dirty="0" err="1"/>
              <a:t>сары</a:t>
            </a:r>
            <a:r>
              <a:rPr lang="ru-RU" dirty="0"/>
              <a:t> </a:t>
            </a:r>
            <a:r>
              <a:rPr lang="ru-RU" dirty="0" err="1"/>
              <a:t>түстөгү</a:t>
            </a:r>
            <a:r>
              <a:rPr lang="ru-RU" dirty="0"/>
              <a:t> </a:t>
            </a:r>
            <a:r>
              <a:rPr lang="ru-RU" dirty="0" err="1"/>
              <a:t>тегерек</a:t>
            </a:r>
            <a:r>
              <a:rPr lang="ru-RU" dirty="0"/>
              <a:t>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алкагынын</a:t>
            </a:r>
            <a:r>
              <a:rPr lang="ru-RU" dirty="0"/>
              <a:t> </a:t>
            </a:r>
            <a:r>
              <a:rPr lang="ru-RU" dirty="0" err="1"/>
              <a:t>сүрөтү</a:t>
            </a:r>
            <a:r>
              <a:rPr lang="ru-RU" dirty="0"/>
              <a:t> </a:t>
            </a:r>
            <a:r>
              <a:rPr lang="ru-RU" dirty="0" err="1"/>
              <a:t>жайгаштырылган</a:t>
            </a:r>
            <a:r>
              <a:rPr lang="ru-RU" dirty="0"/>
              <a:t>,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алкагынын</a:t>
            </a:r>
            <a:r>
              <a:rPr lang="ru-RU" dirty="0"/>
              <a:t> </a:t>
            </a:r>
            <a:r>
              <a:rPr lang="ru-RU" dirty="0" err="1"/>
              <a:t>ичине</a:t>
            </a:r>
            <a:r>
              <a:rPr lang="ru-RU" dirty="0"/>
              <a:t> кыргыз </a:t>
            </a:r>
            <a:r>
              <a:rPr lang="ru-RU" dirty="0" err="1"/>
              <a:t>боз</a:t>
            </a:r>
            <a:r>
              <a:rPr lang="ru-RU" dirty="0"/>
              <a:t> </a:t>
            </a:r>
            <a:r>
              <a:rPr lang="ru-RU" dirty="0" err="1"/>
              <a:t>үйүнүн</a:t>
            </a:r>
            <a:r>
              <a:rPr lang="ru-RU" dirty="0"/>
              <a:t> </a:t>
            </a:r>
            <a:r>
              <a:rPr lang="ru-RU" dirty="0" err="1"/>
              <a:t>кызыл</a:t>
            </a:r>
            <a:r>
              <a:rPr lang="ru-RU" dirty="0"/>
              <a:t> </a:t>
            </a:r>
            <a:r>
              <a:rPr lang="ru-RU" dirty="0" err="1"/>
              <a:t>түстөгү</a:t>
            </a:r>
            <a:r>
              <a:rPr lang="ru-RU" dirty="0"/>
              <a:t> </a:t>
            </a:r>
            <a:r>
              <a:rPr lang="ru-RU" dirty="0" err="1"/>
              <a:t>түндүгү</a:t>
            </a:r>
            <a:r>
              <a:rPr lang="ru-RU" dirty="0"/>
              <a:t> </a:t>
            </a:r>
            <a:r>
              <a:rPr lang="ru-RU" dirty="0" err="1"/>
              <a:t>тартылган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95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E0B1AE6-5CC1-49A5-8F59-9E4AF26D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20" y="184379"/>
            <a:ext cx="4180918" cy="418091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13E3393-9142-4667-B86D-9B47A40B19EC}"/>
              </a:ext>
            </a:extLst>
          </p:cNvPr>
          <p:cNvSpPr/>
          <p:nvPr/>
        </p:nvSpPr>
        <p:spPr>
          <a:xfrm>
            <a:off x="728870" y="4365297"/>
            <a:ext cx="10946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Кыргыз </a:t>
            </a:r>
            <a:r>
              <a:rPr lang="ru-RU" b="1" dirty="0" err="1"/>
              <a:t>Республикасынын</a:t>
            </a:r>
            <a:r>
              <a:rPr lang="ru-RU" b="1" dirty="0"/>
              <a:t> </a:t>
            </a:r>
            <a:r>
              <a:rPr lang="ru-RU" b="1" dirty="0" err="1"/>
              <a:t>Мамлекеттик</a:t>
            </a:r>
            <a:r>
              <a:rPr lang="ru-RU" b="1" dirty="0"/>
              <a:t> </a:t>
            </a:r>
            <a:r>
              <a:rPr lang="ru-RU" b="1" dirty="0" err="1"/>
              <a:t>герби</a:t>
            </a:r>
            <a:r>
              <a:rPr lang="ru-RU" b="1" dirty="0"/>
              <a:t> </a:t>
            </a:r>
            <a:r>
              <a:rPr lang="ru-RU" b="1" dirty="0" err="1"/>
              <a:t>төмөнкүдөй</a:t>
            </a:r>
            <a:r>
              <a:rPr lang="ru-RU" b="1" dirty="0"/>
              <a:t> </a:t>
            </a:r>
            <a:r>
              <a:rPr lang="ru-RU" b="1" dirty="0" err="1"/>
              <a:t>сүрөттөлүшү</a:t>
            </a:r>
            <a:r>
              <a:rPr lang="ru-RU" b="1" dirty="0"/>
              <a:t> бар </a:t>
            </a:r>
            <a:r>
              <a:rPr lang="ru-RU" b="1" dirty="0" err="1"/>
              <a:t>тартылган</a:t>
            </a:r>
            <a:r>
              <a:rPr lang="ru-RU" b="1" dirty="0"/>
              <a:t> </a:t>
            </a:r>
            <a:r>
              <a:rPr lang="ru-RU" b="1" dirty="0" err="1"/>
              <a:t>тегерек</a:t>
            </a:r>
            <a:r>
              <a:rPr lang="ru-RU" b="1" dirty="0"/>
              <a:t> </a:t>
            </a:r>
            <a:r>
              <a:rPr lang="ru-RU" b="1" dirty="0" err="1"/>
              <a:t>түрүндө</a:t>
            </a:r>
            <a:r>
              <a:rPr lang="ru-RU" b="1" dirty="0"/>
              <a:t> болот: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ак</a:t>
            </a:r>
            <a:r>
              <a:rPr lang="ru-RU" dirty="0"/>
              <a:t> </a:t>
            </a:r>
            <a:r>
              <a:rPr lang="ru-RU" dirty="0" err="1"/>
              <a:t>кырбууланган</a:t>
            </a:r>
            <a:r>
              <a:rPr lang="ru-RU" dirty="0"/>
              <a:t> </a:t>
            </a:r>
            <a:r>
              <a:rPr lang="ru-RU" dirty="0" err="1"/>
              <a:t>көк</a:t>
            </a:r>
            <a:r>
              <a:rPr lang="ru-RU" dirty="0"/>
              <a:t> </a:t>
            </a:r>
            <a:r>
              <a:rPr lang="ru-RU" dirty="0" err="1"/>
              <a:t>түстөгү</a:t>
            </a:r>
            <a:r>
              <a:rPr lang="ru-RU" dirty="0"/>
              <a:t> </a:t>
            </a:r>
            <a:r>
              <a:rPr lang="ru-RU" dirty="0" err="1"/>
              <a:t>тегеректин</a:t>
            </a:r>
            <a:r>
              <a:rPr lang="ru-RU" dirty="0"/>
              <a:t> </a:t>
            </a:r>
            <a:r>
              <a:rPr lang="ru-RU" dirty="0" err="1"/>
              <a:t>ортосундагы</a:t>
            </a:r>
            <a:r>
              <a:rPr lang="ru-RU" dirty="0"/>
              <a:t> </a:t>
            </a:r>
            <a:r>
              <a:rPr lang="ru-RU" dirty="0" err="1"/>
              <a:t>канатын</a:t>
            </a:r>
            <a:r>
              <a:rPr lang="ru-RU" dirty="0"/>
              <a:t> </a:t>
            </a:r>
            <a:r>
              <a:rPr lang="ru-RU" dirty="0" err="1"/>
              <a:t>жайган</a:t>
            </a:r>
            <a:r>
              <a:rPr lang="ru-RU" dirty="0"/>
              <a:t> </a:t>
            </a:r>
            <a:r>
              <a:rPr lang="ru-RU" dirty="0" err="1"/>
              <a:t>ак</a:t>
            </a:r>
            <a:r>
              <a:rPr lang="ru-RU" dirty="0"/>
              <a:t> </a:t>
            </a:r>
            <a:r>
              <a:rPr lang="ru-RU" dirty="0" err="1"/>
              <a:t>шумкар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көлдүн</a:t>
            </a:r>
            <a:r>
              <a:rPr lang="ru-RU" dirty="0"/>
              <a:t> нары </a:t>
            </a:r>
            <a:r>
              <a:rPr lang="ru-RU" dirty="0" err="1"/>
              <a:t>жагында</a:t>
            </a:r>
            <a:r>
              <a:rPr lang="ru-RU" dirty="0"/>
              <a:t> </a:t>
            </a:r>
            <a:r>
              <a:rPr lang="ru-RU" dirty="0" err="1"/>
              <a:t>жайгашкан</a:t>
            </a:r>
            <a:r>
              <a:rPr lang="ru-RU" dirty="0"/>
              <a:t> Ала-</a:t>
            </a:r>
            <a:r>
              <a:rPr lang="ru-RU" dirty="0" err="1"/>
              <a:t>Тоо</a:t>
            </a:r>
            <a:r>
              <a:rPr lang="ru-RU" dirty="0"/>
              <a:t> </a:t>
            </a:r>
            <a:r>
              <a:rPr lang="ru-RU" dirty="0" err="1"/>
              <a:t>кыркалары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алтын </a:t>
            </a:r>
            <a:r>
              <a:rPr lang="ru-RU" dirty="0" err="1"/>
              <a:t>нурун</a:t>
            </a:r>
            <a:r>
              <a:rPr lang="ru-RU" dirty="0"/>
              <a:t> </a:t>
            </a:r>
            <a:r>
              <a:rPr lang="ru-RU" dirty="0" err="1"/>
              <a:t>чачыратып</a:t>
            </a:r>
            <a:r>
              <a:rPr lang="ru-RU" dirty="0"/>
              <a:t> </a:t>
            </a:r>
            <a:r>
              <a:rPr lang="ru-RU" dirty="0" err="1"/>
              <a:t>чыгып</a:t>
            </a:r>
            <a:r>
              <a:rPr lang="ru-RU" dirty="0"/>
              <a:t> </a:t>
            </a:r>
            <a:r>
              <a:rPr lang="ru-RU" dirty="0" err="1"/>
              <a:t>келе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күн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тегеректин</a:t>
            </a:r>
            <a:r>
              <a:rPr lang="ru-RU" dirty="0"/>
              <a:t> 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капталдарына</a:t>
            </a:r>
            <a:r>
              <a:rPr lang="ru-RU" dirty="0"/>
              <a:t> </a:t>
            </a:r>
            <a:r>
              <a:rPr lang="ru-RU" dirty="0" err="1"/>
              <a:t>жайгаштырылган</a:t>
            </a:r>
            <a:r>
              <a:rPr lang="ru-RU" dirty="0"/>
              <a:t> пахта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буудай</a:t>
            </a:r>
            <a:r>
              <a:rPr lang="ru-RU" dirty="0"/>
              <a:t> </a:t>
            </a:r>
            <a:r>
              <a:rPr lang="ru-RU" dirty="0" err="1"/>
              <a:t>сабактары</a:t>
            </a:r>
            <a:r>
              <a:rPr lang="ru-RU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тегеректин</a:t>
            </a:r>
            <a:r>
              <a:rPr lang="ru-RU" dirty="0"/>
              <a:t> </a:t>
            </a:r>
            <a:r>
              <a:rPr lang="ru-RU" dirty="0" err="1"/>
              <a:t>жогорку</a:t>
            </a:r>
            <a:r>
              <a:rPr lang="ru-RU" dirty="0"/>
              <a:t> </a:t>
            </a:r>
            <a:r>
              <a:rPr lang="ru-RU" dirty="0" err="1"/>
              <a:t>бөлүгүндө</a:t>
            </a:r>
            <a:r>
              <a:rPr lang="ru-RU" dirty="0"/>
              <a:t> </a:t>
            </a:r>
            <a:r>
              <a:rPr lang="ru-RU" dirty="0" err="1"/>
              <a:t>жайгаштырылган</a:t>
            </a:r>
            <a:r>
              <a:rPr lang="ru-RU" dirty="0"/>
              <a:t> “КЫРГЫЗ”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тегеректин</a:t>
            </a:r>
            <a:r>
              <a:rPr lang="ru-RU" dirty="0"/>
              <a:t> </a:t>
            </a:r>
            <a:r>
              <a:rPr lang="ru-RU" dirty="0" err="1"/>
              <a:t>төмөнкү</a:t>
            </a:r>
            <a:r>
              <a:rPr lang="ru-RU" dirty="0"/>
              <a:t> </a:t>
            </a:r>
            <a:r>
              <a:rPr lang="ru-RU" dirty="0" err="1"/>
              <a:t>бөлүгүнө</a:t>
            </a:r>
            <a:r>
              <a:rPr lang="ru-RU" dirty="0"/>
              <a:t> </a:t>
            </a:r>
            <a:r>
              <a:rPr lang="ru-RU" dirty="0" err="1"/>
              <a:t>жайгаштырылган</a:t>
            </a:r>
            <a:r>
              <a:rPr lang="ru-RU" dirty="0"/>
              <a:t> “РЕСПУБЛИКАСЫ” </a:t>
            </a:r>
            <a:r>
              <a:rPr lang="ru-RU" dirty="0" err="1"/>
              <a:t>аттуу</a:t>
            </a:r>
            <a:r>
              <a:rPr lang="ru-RU" dirty="0"/>
              <a:t> </a:t>
            </a:r>
            <a:r>
              <a:rPr lang="ru-RU" dirty="0" err="1"/>
              <a:t>жазуулар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54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E2FBB8C-BC81-4DD7-B197-48A72750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287" y="831815"/>
            <a:ext cx="6255026" cy="416243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BA7D836-C473-434B-80CF-F2DF556A74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9288" y="132522"/>
            <a:ext cx="5009322" cy="520061"/>
          </a:xfrm>
        </p:spPr>
        <p:txBody>
          <a:bodyPr>
            <a:normAutofit/>
          </a:bodyPr>
          <a:lstStyle/>
          <a:p>
            <a:r>
              <a:rPr lang="ky-KG" sz="2800" b="1" dirty="0"/>
              <a:t>Ала-тоо</a:t>
            </a:r>
            <a:endParaRPr lang="ru-RU" sz="28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3E5DF8-F971-4F35-8470-88C70C7AC331}"/>
              </a:ext>
            </a:extLst>
          </p:cNvPr>
          <p:cNvSpPr/>
          <p:nvPr/>
        </p:nvSpPr>
        <p:spPr>
          <a:xfrm>
            <a:off x="901148" y="5173483"/>
            <a:ext cx="10694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	Кыргыз Ала-</a:t>
            </a:r>
            <a:r>
              <a:rPr lang="ru-RU" b="1" dirty="0" err="1"/>
              <a:t>Тоосу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Түндүк</a:t>
            </a:r>
            <a:r>
              <a:rPr lang="ru-RU" dirty="0"/>
              <a:t> </a:t>
            </a:r>
            <a:r>
              <a:rPr lang="ru-RU" dirty="0" err="1"/>
              <a:t>Теңир-Тоодогу</a:t>
            </a:r>
            <a:r>
              <a:rPr lang="ru-RU" dirty="0"/>
              <a:t> </a:t>
            </a:r>
            <a:r>
              <a:rPr lang="ru-RU" dirty="0" err="1"/>
              <a:t>ири</a:t>
            </a:r>
            <a:r>
              <a:rPr lang="ru-RU" dirty="0"/>
              <a:t> </a:t>
            </a:r>
            <a:r>
              <a:rPr lang="ru-RU" dirty="0" err="1"/>
              <a:t>кырка</a:t>
            </a:r>
            <a:r>
              <a:rPr lang="ru-RU" dirty="0"/>
              <a:t> </a:t>
            </a:r>
            <a:r>
              <a:rPr lang="ru-RU" dirty="0" err="1"/>
              <a:t>тоо</a:t>
            </a:r>
            <a:r>
              <a:rPr lang="ru-RU" dirty="0"/>
              <a:t>. </a:t>
            </a:r>
            <a:r>
              <a:rPr lang="ru-RU" dirty="0" err="1"/>
              <a:t>Ысык-Көлдүн</a:t>
            </a:r>
            <a:r>
              <a:rPr lang="ru-RU" dirty="0"/>
              <a:t> </a:t>
            </a:r>
            <a:r>
              <a:rPr lang="ru-RU" dirty="0" err="1"/>
              <a:t>батышындагы</a:t>
            </a:r>
            <a:r>
              <a:rPr lang="ru-RU" dirty="0"/>
              <a:t> </a:t>
            </a:r>
            <a:r>
              <a:rPr lang="ru-RU" dirty="0" err="1"/>
              <a:t>КызылОмпол</a:t>
            </a:r>
            <a:r>
              <a:rPr lang="ru-RU" dirty="0"/>
              <a:t> </a:t>
            </a:r>
            <a:r>
              <a:rPr lang="ru-RU" dirty="0" err="1"/>
              <a:t>тоосунан</a:t>
            </a:r>
            <a:r>
              <a:rPr lang="ru-RU" dirty="0"/>
              <a:t> Тараз </a:t>
            </a:r>
            <a:r>
              <a:rPr lang="ru-RU" dirty="0" err="1"/>
              <a:t>шаарына</a:t>
            </a:r>
            <a:r>
              <a:rPr lang="ru-RU" dirty="0"/>
              <a:t> (</a:t>
            </a:r>
            <a:r>
              <a:rPr lang="ru-RU" dirty="0" err="1"/>
              <a:t>Казакстан</a:t>
            </a:r>
            <a:r>
              <a:rPr lang="ru-RU" dirty="0"/>
              <a:t>) </a:t>
            </a:r>
            <a:r>
              <a:rPr lang="ru-RU" dirty="0" err="1"/>
              <a:t>чейин</a:t>
            </a:r>
            <a:r>
              <a:rPr lang="ru-RU" dirty="0"/>
              <a:t> </a:t>
            </a:r>
            <a:r>
              <a:rPr lang="ru-RU" dirty="0" err="1"/>
              <a:t>кеңдик</a:t>
            </a:r>
            <a:r>
              <a:rPr lang="ru-RU" dirty="0"/>
              <a:t> </a:t>
            </a:r>
            <a:r>
              <a:rPr lang="ru-RU" dirty="0" err="1"/>
              <a:t>багытта</a:t>
            </a:r>
            <a:r>
              <a:rPr lang="ru-RU" dirty="0"/>
              <a:t> </a:t>
            </a:r>
            <a:r>
              <a:rPr lang="ru-RU" dirty="0" err="1"/>
              <a:t>созулуп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ири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татаал</a:t>
            </a:r>
            <a:r>
              <a:rPr lang="ru-RU" dirty="0"/>
              <a:t> </a:t>
            </a:r>
            <a:r>
              <a:rPr lang="ru-RU" dirty="0" err="1"/>
              <a:t>мегантиклиналь</a:t>
            </a:r>
            <a:r>
              <a:rPr lang="ru-RU" dirty="0"/>
              <a:t>. </a:t>
            </a:r>
            <a:r>
              <a:rPr lang="ru-RU" dirty="0" err="1"/>
              <a:t>Чүй</a:t>
            </a:r>
            <a:r>
              <a:rPr lang="ru-RU" dirty="0"/>
              <a:t> </a:t>
            </a:r>
            <a:r>
              <a:rPr lang="ru-RU" dirty="0" err="1"/>
              <a:t>өрөөнү</a:t>
            </a:r>
            <a:r>
              <a:rPr lang="ru-RU" dirty="0"/>
              <a:t> Талас, </a:t>
            </a:r>
            <a:r>
              <a:rPr lang="ru-RU" dirty="0" err="1"/>
              <a:t>Суусамыр</a:t>
            </a:r>
            <a:r>
              <a:rPr lang="ru-RU" dirty="0"/>
              <a:t>, </a:t>
            </a:r>
            <a:r>
              <a:rPr lang="ru-RU" dirty="0" err="1"/>
              <a:t>Кочкор</a:t>
            </a:r>
            <a:r>
              <a:rPr lang="ru-RU" dirty="0"/>
              <a:t> </a:t>
            </a:r>
            <a:r>
              <a:rPr lang="ru-RU" dirty="0" err="1"/>
              <a:t>өрөөндөрүнөн</a:t>
            </a:r>
            <a:r>
              <a:rPr lang="ru-RU" dirty="0"/>
              <a:t> </a:t>
            </a:r>
            <a:r>
              <a:rPr lang="ru-RU" dirty="0" err="1"/>
              <a:t>бөлөт</a:t>
            </a:r>
            <a:r>
              <a:rPr lang="ru-RU" dirty="0"/>
              <a:t>. </a:t>
            </a:r>
            <a:r>
              <a:rPr lang="ru-RU" dirty="0" err="1"/>
              <a:t>узундугу</a:t>
            </a:r>
            <a:r>
              <a:rPr lang="ru-RU" dirty="0"/>
              <a:t> 454 км, </a:t>
            </a:r>
            <a:r>
              <a:rPr lang="ru-RU" dirty="0" err="1"/>
              <a:t>эң</a:t>
            </a:r>
            <a:r>
              <a:rPr lang="ru-RU" dirty="0"/>
              <a:t> </a:t>
            </a:r>
            <a:r>
              <a:rPr lang="ru-RU" dirty="0" err="1"/>
              <a:t>жазы</a:t>
            </a:r>
            <a:r>
              <a:rPr lang="ru-RU" dirty="0"/>
              <a:t> </a:t>
            </a:r>
            <a:r>
              <a:rPr lang="ru-RU" dirty="0" err="1"/>
              <a:t>жери</a:t>
            </a:r>
            <a:r>
              <a:rPr lang="ru-RU" dirty="0"/>
              <a:t> 40 км. </a:t>
            </a:r>
            <a:r>
              <a:rPr lang="ru-RU" dirty="0" err="1"/>
              <a:t>Орточо</a:t>
            </a:r>
            <a:r>
              <a:rPr lang="ru-RU" dirty="0"/>
              <a:t> </a:t>
            </a:r>
            <a:r>
              <a:rPr lang="ru-RU" dirty="0" err="1"/>
              <a:t>бийиктиги</a:t>
            </a:r>
            <a:r>
              <a:rPr lang="ru-RU" dirty="0"/>
              <a:t> 3700 м, </a:t>
            </a:r>
            <a:r>
              <a:rPr lang="ru-RU" dirty="0" err="1"/>
              <a:t>эң</a:t>
            </a:r>
            <a:r>
              <a:rPr lang="ru-RU" dirty="0"/>
              <a:t> </a:t>
            </a:r>
            <a:r>
              <a:rPr lang="ru-RU" dirty="0" err="1"/>
              <a:t>бийик</a:t>
            </a:r>
            <a:r>
              <a:rPr lang="ru-RU" dirty="0"/>
              <a:t> </a:t>
            </a:r>
            <a:r>
              <a:rPr lang="ru-RU" dirty="0" err="1"/>
              <a:t>жери</a:t>
            </a:r>
            <a:r>
              <a:rPr lang="ru-RU" dirty="0"/>
              <a:t> 4895 м (</a:t>
            </a:r>
            <a:r>
              <a:rPr lang="ru-RU" dirty="0" err="1"/>
              <a:t>Аламүдүн</a:t>
            </a:r>
            <a:r>
              <a:rPr lang="ru-RU" dirty="0"/>
              <a:t> </a:t>
            </a:r>
            <a:r>
              <a:rPr lang="ru-RU" dirty="0" err="1"/>
              <a:t>чокусу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504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73B07B5-0CF8-48DA-BC8C-656A42B8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4" y="647987"/>
            <a:ext cx="6599582" cy="437581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AB2FF7-7ABD-4575-8341-7A0B346CCA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0174" y="5526156"/>
            <a:ext cx="10018643" cy="1007166"/>
          </a:xfrm>
        </p:spPr>
        <p:txBody>
          <a:bodyPr/>
          <a:lstStyle/>
          <a:p>
            <a:r>
              <a:rPr lang="ky-KG" dirty="0"/>
              <a:t>Кыргыз жери жана эли көптөгөн жаныбарларга бай, алардын ичинде эң эле ыйык болуп эсептелген – тулпарлар.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5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F3A0BF7-5D3D-4BAD-872C-CC07CD783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54" y="1099931"/>
            <a:ext cx="7931425" cy="528761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820E60D-9A3B-49FE-AFDE-FEC24639AB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6191" y="185531"/>
            <a:ext cx="11025809" cy="914400"/>
          </a:xfrm>
        </p:spPr>
        <p:txBody>
          <a:bodyPr>
            <a:normAutofit/>
          </a:bodyPr>
          <a:lstStyle/>
          <a:p>
            <a:r>
              <a:rPr lang="ky-KG" sz="2800" b="1" dirty="0"/>
              <a:t>Ыссык көл – кыргыз бермети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6286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327F2A3B-D4D3-483D-A75E-54EC8DE826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9930" y="484189"/>
            <a:ext cx="8560905" cy="615742"/>
          </a:xfrm>
        </p:spPr>
        <p:txBody>
          <a:bodyPr>
            <a:normAutofit/>
          </a:bodyPr>
          <a:lstStyle/>
          <a:p>
            <a:r>
              <a:rPr lang="ky-KG" sz="2800" b="1" dirty="0"/>
              <a:t>Жети өгүз</a:t>
            </a:r>
            <a:endParaRPr lang="ru-RU" sz="28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56B2C70-41B9-414E-9F4A-3310E9158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93" y="1793529"/>
            <a:ext cx="8179075" cy="458028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3BD6558-E416-4071-AA7C-6105E970D203}"/>
              </a:ext>
            </a:extLst>
          </p:cNvPr>
          <p:cNvSpPr/>
          <p:nvPr/>
        </p:nvSpPr>
        <p:spPr>
          <a:xfrm>
            <a:off x="1099930" y="967713"/>
            <a:ext cx="9469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Тизилип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өгүздөрдү</a:t>
            </a:r>
            <a:r>
              <a:rPr lang="ru-RU" dirty="0"/>
              <a:t> </a:t>
            </a:r>
            <a:r>
              <a:rPr lang="ru-RU" dirty="0" err="1"/>
              <a:t>элестеткен</a:t>
            </a:r>
            <a:r>
              <a:rPr lang="ru-RU" dirty="0"/>
              <a:t>, </a:t>
            </a:r>
            <a:r>
              <a:rPr lang="ru-RU" dirty="0" err="1"/>
              <a:t>шамалга</a:t>
            </a:r>
            <a:r>
              <a:rPr lang="ru-RU" dirty="0"/>
              <a:t> </a:t>
            </a:r>
            <a:r>
              <a:rPr lang="ru-RU" dirty="0" err="1"/>
              <a:t>тотуккан</a:t>
            </a:r>
            <a:r>
              <a:rPr lang="ru-RU" dirty="0"/>
              <a:t>, </a:t>
            </a:r>
            <a:r>
              <a:rPr lang="ru-RU" dirty="0" err="1"/>
              <a:t>тизилген</a:t>
            </a:r>
            <a:r>
              <a:rPr lang="ru-RU" dirty="0"/>
              <a:t> </a:t>
            </a:r>
            <a:r>
              <a:rPr lang="ru-RU" dirty="0" err="1"/>
              <a:t>кызыл</a:t>
            </a:r>
            <a:r>
              <a:rPr lang="ru-RU" dirty="0"/>
              <a:t> </a:t>
            </a:r>
            <a:r>
              <a:rPr lang="ru-RU" dirty="0" err="1"/>
              <a:t>аскалардан</a:t>
            </a:r>
            <a:r>
              <a:rPr lang="ru-RU" dirty="0"/>
              <a:t> </a:t>
            </a:r>
            <a:r>
              <a:rPr lang="ru-RU" dirty="0" err="1"/>
              <a:t>улам</a:t>
            </a:r>
            <a:r>
              <a:rPr lang="ru-RU" dirty="0"/>
              <a:t> ал “</a:t>
            </a:r>
            <a:r>
              <a:rPr lang="ru-RU" dirty="0" err="1"/>
              <a:t>Жети-Өгүз</a:t>
            </a:r>
            <a:r>
              <a:rPr lang="ru-RU" dirty="0"/>
              <a:t>”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атка</a:t>
            </a:r>
            <a:r>
              <a:rPr lang="ru-RU" dirty="0"/>
              <a:t> </a:t>
            </a:r>
            <a:r>
              <a:rPr lang="ru-RU" dirty="0" err="1"/>
              <a:t>ээ</a:t>
            </a:r>
            <a:r>
              <a:rPr lang="ru-RU" dirty="0"/>
              <a:t> </a:t>
            </a:r>
            <a:r>
              <a:rPr lang="ru-RU" dirty="0" err="1"/>
              <a:t>болгон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357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772A01C-968E-4DD7-B676-251E18268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126" y="1874685"/>
            <a:ext cx="6760981" cy="449912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AB17B94-49F6-4A1B-B724-01A0F49603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5130" y="484189"/>
            <a:ext cx="9263270" cy="575985"/>
          </a:xfrm>
        </p:spPr>
        <p:txBody>
          <a:bodyPr>
            <a:normAutofit/>
          </a:bodyPr>
          <a:lstStyle/>
          <a:p>
            <a:r>
              <a:rPr lang="ky-KG" sz="2800" b="1" dirty="0"/>
              <a:t>Сулайман-тоо</a:t>
            </a:r>
            <a:endParaRPr lang="ru-RU" sz="28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BD2711-CF5C-48BE-A92C-A99C1A6A95C9}"/>
              </a:ext>
            </a:extLst>
          </p:cNvPr>
          <p:cNvSpPr/>
          <p:nvPr/>
        </p:nvSpPr>
        <p:spPr>
          <a:xfrm>
            <a:off x="795130" y="1060174"/>
            <a:ext cx="10508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Сулайман-Тоо</a:t>
            </a:r>
            <a:r>
              <a:rPr lang="ru-RU" dirty="0"/>
              <a:t> – </a:t>
            </a:r>
            <a:r>
              <a:rPr lang="ru-RU" dirty="0" err="1"/>
              <a:t>батыштан</a:t>
            </a:r>
            <a:r>
              <a:rPr lang="ru-RU" dirty="0"/>
              <a:t> </a:t>
            </a:r>
            <a:r>
              <a:rPr lang="ru-RU" dirty="0" err="1"/>
              <a:t>чыгышка</a:t>
            </a:r>
            <a:r>
              <a:rPr lang="ru-RU" dirty="0"/>
              <a:t> карай </a:t>
            </a:r>
            <a:r>
              <a:rPr lang="ru-RU" dirty="0" err="1"/>
              <a:t>суналып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беш</a:t>
            </a:r>
            <a:r>
              <a:rPr lang="ru-RU" dirty="0"/>
              <a:t> </a:t>
            </a:r>
            <a:r>
              <a:rPr lang="ru-RU" dirty="0" err="1"/>
              <a:t>урчуктуу</a:t>
            </a:r>
            <a:r>
              <a:rPr lang="ru-RU" dirty="0"/>
              <a:t> </a:t>
            </a:r>
            <a:r>
              <a:rPr lang="ru-RU" dirty="0" err="1"/>
              <a:t>уютулган</a:t>
            </a:r>
            <a:r>
              <a:rPr lang="ru-RU" dirty="0"/>
              <a:t> </a:t>
            </a:r>
            <a:r>
              <a:rPr lang="ru-RU" dirty="0" err="1"/>
              <a:t>чулу</a:t>
            </a:r>
            <a:r>
              <a:rPr lang="ru-RU" dirty="0"/>
              <a:t> </a:t>
            </a:r>
            <a:r>
              <a:rPr lang="ru-RU" dirty="0" err="1"/>
              <a:t>таштай</a:t>
            </a:r>
            <a:r>
              <a:rPr lang="ru-RU" dirty="0"/>
              <a:t> </a:t>
            </a:r>
            <a:r>
              <a:rPr lang="ru-RU" dirty="0" err="1"/>
              <a:t>болгон</a:t>
            </a:r>
            <a:r>
              <a:rPr lang="ru-RU" dirty="0"/>
              <a:t> </a:t>
            </a:r>
            <a:r>
              <a:rPr lang="ru-RU" dirty="0" err="1"/>
              <a:t>касиеттүү</a:t>
            </a:r>
            <a:r>
              <a:rPr lang="ru-RU" dirty="0"/>
              <a:t> </a:t>
            </a:r>
            <a:r>
              <a:rPr lang="ru-RU" dirty="0" err="1"/>
              <a:t>тоо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498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104</TotalTime>
  <Words>172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Cambria</vt:lpstr>
      <vt:lpstr>Rockwell</vt:lpstr>
      <vt:lpstr>Rockwell Condensed</vt:lpstr>
      <vt:lpstr>Wingdings</vt:lpstr>
      <vt:lpstr>Дерево</vt:lpstr>
      <vt:lpstr>Мекеним-алтын бешигим</vt:lpstr>
      <vt:lpstr>Сабактын максаты:</vt:lpstr>
      <vt:lpstr>Кыргыз туусу</vt:lpstr>
      <vt:lpstr>Презентация PowerPoint</vt:lpstr>
      <vt:lpstr>Ала-тоо</vt:lpstr>
      <vt:lpstr>Презентация PowerPoint</vt:lpstr>
      <vt:lpstr>Ыссык көл – кыргыз бермети</vt:lpstr>
      <vt:lpstr>Жети өгүз</vt:lpstr>
      <vt:lpstr>Сулайман-тоо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Мекеним-алтын бешигим</dc:title>
  <dc:creator>Бектемир</dc:creator>
  <cp:lastModifiedBy>Admin</cp:lastModifiedBy>
  <cp:revision>10</cp:revision>
  <cp:lastPrinted>2020-08-29T21:18:52Z</cp:lastPrinted>
  <dcterms:created xsi:type="dcterms:W3CDTF">2020-08-29T20:17:54Z</dcterms:created>
  <dcterms:modified xsi:type="dcterms:W3CDTF">2021-05-04T11:16:08Z</dcterms:modified>
</cp:coreProperties>
</file>