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4498F-8002-4D26-A06E-231DD9F385E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69233-FDB0-4900-BDA7-0D0602C72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869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E943-8D60-41E8-9977-CEBC16064BD9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73F4-4D1A-4119-BF7E-307DC5B07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99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E943-8D60-41E8-9977-CEBC16064BD9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73F4-4D1A-4119-BF7E-307DC5B07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438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E943-8D60-41E8-9977-CEBC16064BD9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73F4-4D1A-4119-BF7E-307DC5B07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914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E943-8D60-41E8-9977-CEBC16064BD9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73F4-4D1A-4119-BF7E-307DC5B07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19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E943-8D60-41E8-9977-CEBC16064BD9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73F4-4D1A-4119-BF7E-307DC5B07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6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E943-8D60-41E8-9977-CEBC16064BD9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73F4-4D1A-4119-BF7E-307DC5B07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535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E943-8D60-41E8-9977-CEBC16064BD9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73F4-4D1A-4119-BF7E-307DC5B07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95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E943-8D60-41E8-9977-CEBC16064BD9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73F4-4D1A-4119-BF7E-307DC5B07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510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E943-8D60-41E8-9977-CEBC16064BD9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73F4-4D1A-4119-BF7E-307DC5B07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26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E943-8D60-41E8-9977-CEBC16064BD9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73F4-4D1A-4119-BF7E-307DC5B07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632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E943-8D60-41E8-9977-CEBC16064BD9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73F4-4D1A-4119-BF7E-307DC5B07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716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FE943-8D60-41E8-9977-CEBC16064BD9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673F4-4D1A-4119-BF7E-307DC5B07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42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 /><Relationship Id="rId3" Type="http://schemas.openxmlformats.org/officeDocument/2006/relationships/image" Target="../media/image8.jpeg" /><Relationship Id="rId7" Type="http://schemas.openxmlformats.org/officeDocument/2006/relationships/image" Target="../media/image12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1.jpeg" /><Relationship Id="rId5" Type="http://schemas.openxmlformats.org/officeDocument/2006/relationships/image" Target="../media/image10.jpeg" /><Relationship Id="rId4" Type="http://schemas.openxmlformats.org/officeDocument/2006/relationships/image" Target="../media/image9.jpe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к презентациям - Yahoo Результаты Поиска картинок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99"/>
            <a:ext cx="12192000" cy="687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83882" y="1465107"/>
            <a:ext cx="8024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Саламатсы</a:t>
            </a:r>
            <a:r>
              <a:rPr lang="ky-KG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ңарбы балдар!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4893" y="2758329"/>
            <a:ext cx="99622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Маанайыңар жакшыбы,онлайн </a:t>
            </a:r>
          </a:p>
          <a:p>
            <a:pPr algn="ctr"/>
            <a:r>
              <a:rPr lang="ky-KG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сабактар жагып жатабы?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5328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Грамоты к неделе детской книги - Грамоты, дипломы - Шаблон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92875" y="132695"/>
            <a:ext cx="31711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Эмнелер?</a:t>
            </a:r>
          </a:p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3472" y="1009858"/>
            <a:ext cx="11069930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y-KG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Биздин үйдө </a:t>
            </a:r>
            <a:r>
              <a:rPr lang="ky-KG" sz="66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китептер</a:t>
            </a:r>
            <a:r>
              <a:rPr lang="ky-KG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көп.</a:t>
            </a:r>
          </a:p>
          <a:p>
            <a:pPr algn="ctr"/>
            <a:r>
              <a:rPr lang="ky-KG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Бакчабызда </a:t>
            </a:r>
            <a:r>
              <a:rPr lang="ky-KG" sz="66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алмалар </a:t>
            </a:r>
            <a:r>
              <a:rPr lang="ky-KG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өсөт.</a:t>
            </a:r>
            <a:endParaRPr lang="ky-KG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ky-KG" sz="66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Курт-кумурскалар</a:t>
            </a:r>
            <a:r>
              <a:rPr lang="ky-KG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жайында чыгат.</a:t>
            </a:r>
          </a:p>
          <a:p>
            <a:pPr algn="ctr"/>
            <a:r>
              <a:rPr lang="ky-KG" sz="66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Короодо</a:t>
            </a:r>
            <a:r>
              <a:rPr lang="ky-KG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койлор маарады</a:t>
            </a:r>
            <a:r>
              <a:rPr lang="ky-KG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9026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6945" y="-35824"/>
            <a:ext cx="83371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y-KG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Сөздүктөрдү жаттагыла.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06038" y="1109574"/>
            <a:ext cx="12083142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y-KG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Аймак-</a:t>
            </a:r>
            <a:r>
              <a:rPr lang="ky-KG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территория</a:t>
            </a:r>
          </a:p>
          <a:p>
            <a:pPr algn="ctr"/>
            <a:r>
              <a:rPr lang="ky-KG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Өкүлдөрү-</a:t>
            </a:r>
            <a:r>
              <a:rPr lang="ky-KG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представители</a:t>
            </a:r>
          </a:p>
          <a:p>
            <a:pPr algn="ctr"/>
            <a:r>
              <a:rPr lang="ky-KG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Фестиваль убагында-</a:t>
            </a:r>
            <a:r>
              <a:rPr lang="ky-KG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Во время фестиваля</a:t>
            </a:r>
          </a:p>
          <a:p>
            <a:pPr algn="ctr"/>
            <a:r>
              <a:rPr lang="ky-KG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Ар бир улут-</a:t>
            </a:r>
            <a:r>
              <a:rPr lang="ky-KG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каждая </a:t>
            </a:r>
            <a:r>
              <a:rPr lang="ky-KG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националисть</a:t>
            </a:r>
          </a:p>
          <a:p>
            <a:pPr algn="ctr"/>
            <a:r>
              <a:rPr lang="ky-KG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Салттар-</a:t>
            </a:r>
            <a:r>
              <a:rPr lang="ky-KG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традиции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2249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Шаблоны презентаций &quot;Цветочная фантазия&quot; - скачать шаблон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0397" y="694398"/>
            <a:ext cx="9671750" cy="46166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Үйгө тапшырма.</a:t>
            </a:r>
          </a:p>
          <a:p>
            <a:pPr algn="ctr"/>
            <a:r>
              <a:rPr lang="ky-KG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Достук фестивалын окугула.</a:t>
            </a:r>
          </a:p>
          <a:p>
            <a:pPr algn="ctr"/>
            <a:r>
              <a:rPr lang="ky-KG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55-беттеги 3-көнүгүү.</a:t>
            </a:r>
          </a:p>
          <a:p>
            <a:pPr algn="ctr"/>
            <a:r>
              <a:rPr lang="ky-KG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Зат атооч сөздөрдүн </a:t>
            </a:r>
          </a:p>
          <a:p>
            <a:pPr algn="ctr"/>
            <a:r>
              <a:rPr lang="ky-KG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астын сызгыла.</a:t>
            </a:r>
            <a:endParaRPr lang="ru-RU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5960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V подписывают смайлик — стоковый вект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451" y="3475104"/>
            <a:ext cx="4644707" cy="338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Создание точки смайлика — стоковый вект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4813"/>
            <a:ext cx="4639235" cy="338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Мультфильм смайлик, давая пальца — стоковый векто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835" y="174813"/>
            <a:ext cx="5038165" cy="623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13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резентация на тему: &quot;Интернет-ресурсы Ваза с цветами Кленовы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9023" y="736318"/>
            <a:ext cx="96161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Өтүлгөн сабакты эстейли.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62566" y="7866325"/>
            <a:ext cx="1748118" cy="853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076" name="Picture 4" descr="Урок &quot;Образование вулканов, гейзеров, горячих источников&quot;. 6-й клас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61012"/>
            <a:ext cx="6400800" cy="385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flipH="1">
            <a:off x="5616389" y="2493669"/>
            <a:ext cx="1479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4000" b="1" dirty="0"/>
              <a:t>Ким?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30468" y="3232333"/>
            <a:ext cx="2044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3200" b="1" dirty="0">
                <a:solidFill>
                  <a:srgbClr val="FF0000"/>
                </a:solidFill>
              </a:rPr>
              <a:t>Окуучу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8948" y="4659603"/>
            <a:ext cx="1643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4000" b="1" dirty="0">
                <a:solidFill>
                  <a:srgbClr val="FF0000"/>
                </a:solidFill>
              </a:rPr>
              <a:t>Апам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63672" y="4869598"/>
            <a:ext cx="238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3200" b="1" dirty="0">
                <a:solidFill>
                  <a:srgbClr val="FF0000"/>
                </a:solidFill>
              </a:rPr>
              <a:t>Мугалим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8284" y="3232333"/>
            <a:ext cx="1535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4000" b="1" dirty="0">
                <a:solidFill>
                  <a:srgbClr val="FF0000"/>
                </a:solidFill>
              </a:rPr>
              <a:t>Эжем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09301" y="4808042"/>
            <a:ext cx="1613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3600" b="1" dirty="0">
                <a:solidFill>
                  <a:srgbClr val="FF0000"/>
                </a:solidFill>
              </a:rPr>
              <a:t>Досум 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615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omo cuidar de un Beagle | Tuselva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575" y="3603812"/>
            <a:ext cx="3913095" cy="301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Купить цветы в коробке в Алматы | Цветы в шляпных коробках |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05748"/>
            <a:ext cx="3469339" cy="321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Мультфильмы про машинки. Машина универсал и автомастерская доктора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575" y="174811"/>
            <a:ext cx="3899649" cy="283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034116" y="2554941"/>
            <a:ext cx="3509683" cy="13447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 flipH="1">
            <a:off x="4572001" y="2554941"/>
            <a:ext cx="2971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7200" b="1" dirty="0">
                <a:solidFill>
                  <a:srgbClr val="FFFF00"/>
                </a:solidFill>
              </a:rPr>
              <a:t>Эмне?</a:t>
            </a:r>
            <a:endParaRPr lang="ru-RU" sz="7200" b="1" dirty="0">
              <a:solidFill>
                <a:srgbClr val="FFFF00"/>
              </a:solidFill>
            </a:endParaRPr>
          </a:p>
        </p:txBody>
      </p:sp>
      <p:pic>
        <p:nvPicPr>
          <p:cNvPr id="4108" name="Picture 12" descr="Купить Оптом Новый 2019 Мода Школьный Рюкзак Для Девочек Колледж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469340" cy="330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Bufi Baby Fur Hooded Red Coa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376" y="4025188"/>
            <a:ext cx="3321423" cy="259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Красная книга Кыргызстана » ВРЕМЯ.К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036" y="174812"/>
            <a:ext cx="2501152" cy="225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Открыть фастфуд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882" y="174811"/>
            <a:ext cx="2212039" cy="238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341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Рамка PSD - Блокно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53577" y="576832"/>
            <a:ext cx="64848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5400" b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Сабактын темасы:</a:t>
            </a:r>
          </a:p>
          <a:p>
            <a:pPr algn="ctr"/>
            <a:r>
              <a:rPr lang="ky-KG" sz="5400" b="1" i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Достук фестивалы.</a:t>
            </a:r>
            <a:endParaRPr lang="ru-RU" sz="5400" b="1" i="1" u="sng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31346" y="2331158"/>
            <a:ext cx="612930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54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Граматикасы:</a:t>
            </a:r>
          </a:p>
          <a:p>
            <a:pPr algn="ctr"/>
            <a:r>
              <a:rPr lang="ky-KG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Зат атоочтун көптүк</a:t>
            </a:r>
          </a:p>
          <a:p>
            <a:pPr algn="ctr"/>
            <a:r>
              <a:rPr lang="ky-KG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</a:t>
            </a:r>
            <a:r>
              <a:rPr lang="ky-KG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үрү.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6571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Рамки для текста фото поздравления: Двойная золотая рамка с белым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321718" y="1559978"/>
            <a:ext cx="913055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y-KG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-Окуучулар зат атоочтун көптүк түрүн уйрөнө алышат.</a:t>
            </a:r>
          </a:p>
          <a:p>
            <a:pPr algn="ctr"/>
            <a:r>
              <a:rPr lang="ky-KG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-Достук адамга керектигин</a:t>
            </a:r>
          </a:p>
          <a:p>
            <a:pPr algn="ctr"/>
            <a:r>
              <a:rPr lang="ky-KG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</a:t>
            </a:r>
            <a:r>
              <a:rPr lang="ky-KG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үшүнө алышат.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94647" y="509992"/>
            <a:ext cx="82027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Сабактын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максаты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 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7090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Шаблон для презентации &quot;Школьная дос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-653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01986" y="798900"/>
            <a:ext cx="7588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Зат</a:t>
            </a:r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атоочтун</a:t>
            </a:r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к</a:t>
            </a:r>
            <a:r>
              <a:rPr lang="ky-KG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өптүк түрү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 flipH="1" flipV="1">
            <a:off x="4428308" y="2625635"/>
            <a:ext cx="2795451" cy="1593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flipH="1">
            <a:off x="4715691" y="2939143"/>
            <a:ext cx="2625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4400" b="1" dirty="0"/>
              <a:t>Кимдер?</a:t>
            </a:r>
            <a:endParaRPr lang="ru-RU" sz="4400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7119257" y="3944983"/>
            <a:ext cx="1188720" cy="666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174274" y="4029258"/>
            <a:ext cx="1384663" cy="503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3174274" y="3161211"/>
            <a:ext cx="1254034" cy="261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7223759" y="3323863"/>
            <a:ext cx="1227910" cy="229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4428308" y="2442754"/>
            <a:ext cx="404949" cy="313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6596743" y="2442754"/>
            <a:ext cx="522514" cy="313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4833257" y="4219303"/>
            <a:ext cx="378823" cy="509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2" name="Прямая со стрелкой 8191"/>
          <p:cNvCxnSpPr/>
          <p:nvPr/>
        </p:nvCxnSpPr>
        <p:spPr>
          <a:xfrm>
            <a:off x="6439989" y="4121332"/>
            <a:ext cx="413657" cy="60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5" name="TextBox 8194"/>
          <p:cNvSpPr txBox="1"/>
          <p:nvPr/>
        </p:nvSpPr>
        <p:spPr>
          <a:xfrm flipH="1">
            <a:off x="8497386" y="2939143"/>
            <a:ext cx="3154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4000" b="1" dirty="0">
                <a:solidFill>
                  <a:srgbClr val="FFFF00"/>
                </a:solidFill>
              </a:rPr>
              <a:t>Мугалимдер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8196" name="TextBox 8195"/>
          <p:cNvSpPr txBox="1"/>
          <p:nvPr/>
        </p:nvSpPr>
        <p:spPr>
          <a:xfrm flipH="1">
            <a:off x="7223759" y="2035738"/>
            <a:ext cx="3526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4400" b="1" dirty="0">
                <a:solidFill>
                  <a:srgbClr val="FFFF00"/>
                </a:solidFill>
              </a:rPr>
              <a:t>Окуучулар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8197" name="TextBox 8196"/>
          <p:cNvSpPr txBox="1"/>
          <p:nvPr/>
        </p:nvSpPr>
        <p:spPr>
          <a:xfrm>
            <a:off x="8364587" y="4121332"/>
            <a:ext cx="2756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4800" b="1" dirty="0">
                <a:solidFill>
                  <a:srgbClr val="FFFF00"/>
                </a:solidFill>
              </a:rPr>
              <a:t>Кыздар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8198" name="TextBox 8197"/>
          <p:cNvSpPr txBox="1"/>
          <p:nvPr/>
        </p:nvSpPr>
        <p:spPr>
          <a:xfrm>
            <a:off x="1502065" y="2453490"/>
            <a:ext cx="32417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4400" b="1" dirty="0">
                <a:solidFill>
                  <a:srgbClr val="FFFF00"/>
                </a:solidFill>
              </a:rPr>
              <a:t>Апалар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8200" name="TextBox 8199"/>
          <p:cNvSpPr txBox="1"/>
          <p:nvPr/>
        </p:nvSpPr>
        <p:spPr>
          <a:xfrm>
            <a:off x="4127863" y="1643852"/>
            <a:ext cx="3213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4400" b="1" dirty="0">
                <a:solidFill>
                  <a:srgbClr val="FFFF00"/>
                </a:solidFill>
              </a:rPr>
              <a:t>Эжелер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8201" name="TextBox 8200"/>
          <p:cNvSpPr txBox="1"/>
          <p:nvPr/>
        </p:nvSpPr>
        <p:spPr>
          <a:xfrm flipH="1">
            <a:off x="695253" y="4228796"/>
            <a:ext cx="289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4400" b="1" dirty="0">
                <a:solidFill>
                  <a:srgbClr val="FFFF00"/>
                </a:solidFill>
              </a:rPr>
              <a:t>Байкелер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8203" name="TextBox 8202"/>
          <p:cNvSpPr txBox="1"/>
          <p:nvPr/>
        </p:nvSpPr>
        <p:spPr>
          <a:xfrm>
            <a:off x="2978361" y="4848647"/>
            <a:ext cx="3001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4400" b="1" dirty="0">
                <a:solidFill>
                  <a:srgbClr val="FFFF00"/>
                </a:solidFill>
              </a:rPr>
              <a:t>Доктурлар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8204" name="TextBox 8203"/>
          <p:cNvSpPr txBox="1"/>
          <p:nvPr/>
        </p:nvSpPr>
        <p:spPr>
          <a:xfrm>
            <a:off x="6348548" y="5000863"/>
            <a:ext cx="2730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4400" b="1" dirty="0">
                <a:solidFill>
                  <a:srgbClr val="FFFF00"/>
                </a:solidFill>
              </a:rPr>
              <a:t>Адамдар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418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АК-КОРГОН | Alabuka.k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503"/>
            <a:ext cx="12191999" cy="675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885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лассная доска школьный учитель рисования, обучение в классе P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334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3463" y="393952"/>
            <a:ext cx="1045157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Кимдер?- деген суроого сүйлөм</a:t>
            </a:r>
          </a:p>
          <a:p>
            <a:pPr algn="ctr"/>
            <a:r>
              <a:rPr lang="ky-KG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түзөбүз.</a:t>
            </a:r>
          </a:p>
          <a:p>
            <a:pPr algn="ctr"/>
            <a:r>
              <a:rPr lang="ky-KG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Кыргызстанда көп улуттун </a:t>
            </a:r>
            <a:r>
              <a:rPr lang="ky-KG" sz="54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элдери</a:t>
            </a:r>
          </a:p>
          <a:p>
            <a:pPr algn="ctr"/>
            <a:r>
              <a:rPr lang="ky-KG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ынтымыктуу жашашат.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0862" y="3919941"/>
            <a:ext cx="90767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Биздин класстын </a:t>
            </a:r>
            <a:r>
              <a:rPr lang="ky-KG" sz="54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окуучулары</a:t>
            </a:r>
          </a:p>
          <a:p>
            <a:pPr algn="ctr"/>
            <a:r>
              <a:rPr lang="ky-KG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ыр-бийге шыктуу.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42802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139</Words>
  <Application>Microsoft Office PowerPoint</Application>
  <PresentationFormat>Широкоэкранный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beishenalievafarida@gmail.com</cp:lastModifiedBy>
  <cp:revision>28</cp:revision>
  <dcterms:created xsi:type="dcterms:W3CDTF">2020-04-10T11:36:59Z</dcterms:created>
  <dcterms:modified xsi:type="dcterms:W3CDTF">2021-04-23T11:52:21Z</dcterms:modified>
</cp:coreProperties>
</file>