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0" r:id="rId2"/>
    <p:sldId id="278" r:id="rId3"/>
    <p:sldId id="256" r:id="rId4"/>
    <p:sldId id="261" r:id="rId5"/>
    <p:sldId id="268" r:id="rId6"/>
    <p:sldId id="279" r:id="rId7"/>
    <p:sldId id="269" r:id="rId8"/>
    <p:sldId id="262" r:id="rId9"/>
    <p:sldId id="263" r:id="rId10"/>
    <p:sldId id="257" r:id="rId11"/>
    <p:sldId id="260" r:id="rId12"/>
    <p:sldId id="258" r:id="rId13"/>
    <p:sldId id="266" r:id="rId14"/>
    <p:sldId id="26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9B34BA3-3CEF-4B6F-82F5-1295E3F2E37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181AAD-46AF-4DE8-A1F1-6675228DA11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5471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4BA3-3CEF-4B6F-82F5-1295E3F2E37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1AAD-46AF-4DE8-A1F1-6675228DA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2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4BA3-3CEF-4B6F-82F5-1295E3F2E37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1AAD-46AF-4DE8-A1F1-6675228DA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289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4BA3-3CEF-4B6F-82F5-1295E3F2E37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1AAD-46AF-4DE8-A1F1-6675228DA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04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9B34BA3-3CEF-4B6F-82F5-1295E3F2E37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8181AAD-46AF-4DE8-A1F1-6675228DA11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11024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4BA3-3CEF-4B6F-82F5-1295E3F2E37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1AAD-46AF-4DE8-A1F1-6675228DA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9675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4BA3-3CEF-4B6F-82F5-1295E3F2E37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1AAD-46AF-4DE8-A1F1-6675228DA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947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4BA3-3CEF-4B6F-82F5-1295E3F2E37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1AAD-46AF-4DE8-A1F1-6675228DA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17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4BA3-3CEF-4B6F-82F5-1295E3F2E37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81AAD-46AF-4DE8-A1F1-6675228DA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79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A9B34BA3-3CEF-4B6F-82F5-1295E3F2E37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8181AAD-46AF-4DE8-A1F1-6675228DA11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83725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9B34BA3-3CEF-4B6F-82F5-1295E3F2E37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8181AAD-46AF-4DE8-A1F1-6675228DA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36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9B34BA3-3CEF-4B6F-82F5-1295E3F2E37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8181AAD-46AF-4DE8-A1F1-6675228DA11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397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y-KG" dirty="0" smtClean="0"/>
              <a:t>Тарбиялык саат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7126" y="5070764"/>
            <a:ext cx="9268691" cy="1650712"/>
          </a:xfrm>
        </p:spPr>
        <p:txBody>
          <a:bodyPr>
            <a:noAutofit/>
          </a:bodyPr>
          <a:lstStyle/>
          <a:p>
            <a:r>
              <a:rPr lang="ky-KG" sz="3200" dirty="0" smtClean="0">
                <a:solidFill>
                  <a:srgbClr val="002060"/>
                </a:solidFill>
              </a:rPr>
              <a:t>Даярдаган: Атыканова Жумагул А.</a:t>
            </a:r>
          </a:p>
          <a:p>
            <a:r>
              <a:rPr lang="ky-KG" sz="3200" dirty="0" smtClean="0">
                <a:solidFill>
                  <a:srgbClr val="002060"/>
                </a:solidFill>
              </a:rPr>
              <a:t>5-г класс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4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108065"/>
            <a:ext cx="10178322" cy="1492132"/>
          </a:xfrm>
        </p:spPr>
        <p:txBody>
          <a:bodyPr/>
          <a:lstStyle/>
          <a:p>
            <a:r>
              <a:rPr lang="ru-RU" dirty="0" err="1"/>
              <a:t>Ата-эне</a:t>
            </a:r>
            <a:r>
              <a:rPr lang="ru-RU" dirty="0"/>
              <a:t> </a:t>
            </a:r>
            <a:r>
              <a:rPr lang="ru-RU" dirty="0" err="1"/>
              <a:t>менен</a:t>
            </a:r>
            <a:r>
              <a:rPr lang="ru-RU" dirty="0"/>
              <a:t> </a:t>
            </a:r>
            <a:r>
              <a:rPr lang="ru-RU" dirty="0" err="1"/>
              <a:t>кандай</a:t>
            </a:r>
            <a:r>
              <a:rPr lang="ru-RU" dirty="0"/>
              <a:t> </a:t>
            </a:r>
            <a:r>
              <a:rPr lang="ru-RU" dirty="0" err="1"/>
              <a:t>мамиледе</a:t>
            </a:r>
            <a:r>
              <a:rPr lang="ru-RU" dirty="0"/>
              <a:t> </a:t>
            </a:r>
            <a:r>
              <a:rPr lang="ru-RU" dirty="0" err="1"/>
              <a:t>болуу</a:t>
            </a:r>
            <a:r>
              <a:rPr lang="ru-RU" dirty="0"/>
              <a:t> зарыл.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0192" y="4521325"/>
            <a:ext cx="9196251" cy="12279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5.Алар </a:t>
            </a:r>
            <a:r>
              <a:rPr 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силерди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чакырса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жооп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бергиле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адамдар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силерге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жооп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берет</a:t>
            </a:r>
            <a:b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0193" y="1387854"/>
            <a:ext cx="107725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1.Ата-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энеңер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ордунан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турганда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силер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тургула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адамдардын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арасына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кошуласыңар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10193" y="2578311"/>
            <a:ext cx="1092925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2.Алар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айткан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баардык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нерселерди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кылгыла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ата-энеңер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ыраазы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болот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10194" y="3430214"/>
            <a:ext cx="10772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3.Алардан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алдыга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чыгып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баспагыла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ата-энеңер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силердин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урматыңарды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көрсүн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10193" y="4486938"/>
            <a:ext cx="10079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4.Үнүңөрдү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алардын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үнүнөн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катуураак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чыгарбагыла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298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2627" y="119632"/>
            <a:ext cx="110119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6.Ата-энеңер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менен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дайым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жумшак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жакшы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мамиледе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болгула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карыганда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балдарыңардан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ошону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көрөсүңөр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2627" y="1209077"/>
            <a:ext cx="1101198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7.Алар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үчүн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нерсе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кылып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аны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милдет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кылбагыла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силер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баарыбир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чексиз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милдеттүүсүңөр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2627" y="2379418"/>
            <a:ext cx="10863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8.Алардын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бетине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кебетенди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бузуп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караба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зөөкүрлүк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эч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кимди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сулуу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кылган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эмес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2626" y="3470831"/>
            <a:ext cx="110119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9.Алардын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уруксаты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жок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сапарга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чыкпа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сапарын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байсалдуу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болуусун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кааласаң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2626" y="4663558"/>
            <a:ext cx="110119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10.Ата-энеңди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жалгыз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калтырба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өзүң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жалгыз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калбайсың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92626" y="5602682"/>
            <a:ext cx="10772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11.Эч ким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ата-энеси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сөз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айтканда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уф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дегенге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акысы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жок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8022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8615" y="587830"/>
            <a:ext cx="10178322" cy="5094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dirty="0" err="1">
                <a:solidFill>
                  <a:schemeClr val="tx1"/>
                </a:solidFill>
              </a:rPr>
              <a:t>Эзелтеден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кыргыздар</a:t>
            </a:r>
            <a:r>
              <a:rPr lang="ru-RU" sz="4800" dirty="0">
                <a:solidFill>
                  <a:schemeClr val="tx1"/>
                </a:solidFill>
              </a:rPr>
              <a:t> «</a:t>
            </a:r>
            <a:r>
              <a:rPr lang="ru-RU" sz="4800" dirty="0" err="1">
                <a:solidFill>
                  <a:schemeClr val="tx1"/>
                </a:solidFill>
              </a:rPr>
              <a:t>атаң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үйдө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отурса</a:t>
            </a:r>
            <a:r>
              <a:rPr lang="ru-RU" sz="4800" dirty="0">
                <a:solidFill>
                  <a:schemeClr val="tx1"/>
                </a:solidFill>
              </a:rPr>
              <a:t>, там </a:t>
            </a:r>
            <a:r>
              <a:rPr lang="ru-RU" sz="4800" dirty="0" err="1">
                <a:solidFill>
                  <a:schemeClr val="tx1"/>
                </a:solidFill>
              </a:rPr>
              <a:t>башына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чыкпагын</a:t>
            </a:r>
            <a:r>
              <a:rPr lang="ru-RU" sz="4800" dirty="0">
                <a:solidFill>
                  <a:schemeClr val="tx1"/>
                </a:solidFill>
              </a:rPr>
              <a:t>», «</a:t>
            </a:r>
            <a:r>
              <a:rPr lang="ru-RU" sz="4800" dirty="0" err="1">
                <a:solidFill>
                  <a:schemeClr val="tx1"/>
                </a:solidFill>
              </a:rPr>
              <a:t>атаңдын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көзүнө</a:t>
            </a:r>
            <a:r>
              <a:rPr lang="ru-RU" sz="4800" dirty="0">
                <a:solidFill>
                  <a:schemeClr val="tx1"/>
                </a:solidFill>
              </a:rPr>
              <a:t> тик </a:t>
            </a:r>
            <a:r>
              <a:rPr lang="ru-RU" sz="4800" dirty="0" err="1">
                <a:solidFill>
                  <a:schemeClr val="tx1"/>
                </a:solidFill>
              </a:rPr>
              <a:t>караба</a:t>
            </a:r>
            <a:r>
              <a:rPr lang="ru-RU" sz="4800" dirty="0">
                <a:solidFill>
                  <a:schemeClr val="tx1"/>
                </a:solidFill>
              </a:rPr>
              <a:t>» же «</a:t>
            </a:r>
            <a:r>
              <a:rPr lang="ru-RU" sz="4800" dirty="0" err="1">
                <a:solidFill>
                  <a:schemeClr val="tx1"/>
                </a:solidFill>
              </a:rPr>
              <a:t>атанын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сөзү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ок</a:t>
            </a:r>
            <a:r>
              <a:rPr lang="ru-RU" sz="4800" dirty="0">
                <a:solidFill>
                  <a:schemeClr val="tx1"/>
                </a:solidFill>
              </a:rPr>
              <a:t>, </a:t>
            </a:r>
            <a:r>
              <a:rPr lang="ru-RU" sz="4800" dirty="0" err="1">
                <a:solidFill>
                  <a:schemeClr val="tx1"/>
                </a:solidFill>
              </a:rPr>
              <a:t>анын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каргышына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калба</a:t>
            </a:r>
            <a:r>
              <a:rPr lang="ru-RU" sz="4800" dirty="0">
                <a:solidFill>
                  <a:schemeClr val="tx1"/>
                </a:solidFill>
              </a:rPr>
              <a:t>», </a:t>
            </a:r>
            <a:r>
              <a:rPr lang="ru-RU" sz="4800" dirty="0" err="1">
                <a:solidFill>
                  <a:schemeClr val="tx1"/>
                </a:solidFill>
              </a:rPr>
              <a:t>дешип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улуу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муундар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аталарыбыздан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кандай</a:t>
            </a:r>
            <a:r>
              <a:rPr lang="ru-RU" sz="4800" dirty="0">
                <a:solidFill>
                  <a:schemeClr val="tx1"/>
                </a:solidFill>
              </a:rPr>
              <a:t> </a:t>
            </a:r>
            <a:r>
              <a:rPr lang="ru-RU" sz="4800" dirty="0" err="1">
                <a:solidFill>
                  <a:schemeClr val="tx1"/>
                </a:solidFill>
              </a:rPr>
              <a:t>айбыгышчу</a:t>
            </a:r>
            <a:r>
              <a:rPr lang="ru-RU" sz="4800" dirty="0">
                <a:solidFill>
                  <a:schemeClr val="tx1"/>
                </a:solidFill>
              </a:rPr>
              <a:t/>
            </a:r>
            <a:br>
              <a:rPr lang="ru-RU" sz="4800" dirty="0">
                <a:solidFill>
                  <a:schemeClr val="tx1"/>
                </a:solidFill>
              </a:rPr>
            </a:b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14" y="-1"/>
            <a:ext cx="1183431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3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754" y="352699"/>
            <a:ext cx="11652069" cy="612647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Макалдарды</a:t>
            </a: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улагыла</a:t>
            </a: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Атага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карап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энеге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карап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endParaRPr lang="en-US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Эненин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көң</a:t>
            </a:r>
            <a:r>
              <a:rPr lang="ky-KG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лү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балада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Ата –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эненин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кадырын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Атанын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уулу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болбо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Эненин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сүт</a:t>
            </a:r>
            <a:r>
              <a:rPr lang="ky-KG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бал,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9284" y="1035372"/>
            <a:ext cx="1989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уул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өс</a:t>
            </a:r>
            <a:r>
              <a:rPr lang="ky-K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өт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29679" y="1585351"/>
            <a:ext cx="2013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y-K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ыз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өс</a:t>
            </a:r>
            <a:r>
              <a:rPr lang="ky-KG" sz="3600" dirty="0">
                <a:latin typeface="Arial" panose="020B0604020202020204" pitchFamily="34" charset="0"/>
                <a:cs typeface="Arial" panose="020B0604020202020204" pitchFamily="34" charset="0"/>
              </a:rPr>
              <a:t>ө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27689" y="2334704"/>
            <a:ext cx="5534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баланын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көң</a:t>
            </a:r>
            <a:r>
              <a:rPr lang="ky-KG" sz="3600" dirty="0">
                <a:latin typeface="Arial" panose="020B0604020202020204" pitchFamily="34" charset="0"/>
                <a:cs typeface="Arial" panose="020B0604020202020204" pitchFamily="34" charset="0"/>
              </a:rPr>
              <a:t>ү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лү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тал</a:t>
            </a:r>
            <a:r>
              <a:rPr lang="ky-KG" sz="36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ада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30455" y="3092772"/>
            <a:ext cx="5116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эр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жеткенде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биле</a:t>
            </a:r>
            <a:r>
              <a:rPr lang="ky-KG" sz="36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сиң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10464" y="3727447"/>
            <a:ext cx="3578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элдин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уулу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бол.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45625" y="4410120"/>
            <a:ext cx="4608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баланын тили – бал.</a:t>
            </a:r>
          </a:p>
        </p:txBody>
      </p:sp>
    </p:spTree>
    <p:extLst>
      <p:ext uri="{BB962C8B-B14F-4D97-AF65-F5344CB8AC3E}">
        <p14:creationId xmlns:p14="http://schemas.microsoft.com/office/powerpoint/2010/main" val="215885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4" y="235133"/>
            <a:ext cx="4770087" cy="3239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87" y="235133"/>
            <a:ext cx="5200422" cy="376210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123406" y="4885509"/>
            <a:ext cx="9078685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800" dirty="0" smtClean="0"/>
              <a:t>Бир ата-эне он баланы багат,он бала биригип бир ата-энени бага албайт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1504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23" y="117566"/>
            <a:ext cx="10318418" cy="5375810"/>
          </a:xfrm>
        </p:spPr>
        <p:txBody>
          <a:bodyPr/>
          <a:lstStyle/>
          <a:p>
            <a:r>
              <a:rPr lang="ru-RU" sz="7200" dirty="0"/>
              <a:t>Ата – </a:t>
            </a:r>
            <a:r>
              <a:rPr lang="ru-RU" sz="7200" dirty="0" err="1" smtClean="0"/>
              <a:t>аскар</a:t>
            </a:r>
            <a:r>
              <a:rPr lang="ru-RU" sz="7200" dirty="0" smtClean="0"/>
              <a:t> </a:t>
            </a:r>
            <a:r>
              <a:rPr lang="ru-RU" sz="7200" dirty="0" err="1"/>
              <a:t>тоо</a:t>
            </a:r>
            <a:r>
              <a:rPr lang="ru-RU" sz="7200" dirty="0"/>
              <a:t>, </a:t>
            </a:r>
            <a:r>
              <a:rPr lang="ru-RU" sz="7200" dirty="0" err="1"/>
              <a:t>эне</a:t>
            </a:r>
            <a:r>
              <a:rPr lang="ru-RU" sz="7200" dirty="0"/>
              <a:t> – </a:t>
            </a:r>
            <a:r>
              <a:rPr lang="ru-RU" sz="7200" dirty="0" err="1"/>
              <a:t>боорундагы</a:t>
            </a:r>
            <a:r>
              <a:rPr lang="ru-RU" sz="7200" dirty="0"/>
              <a:t> </a:t>
            </a:r>
            <a:r>
              <a:rPr lang="ru-RU" sz="7200" dirty="0" err="1"/>
              <a:t>булак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0153" y="6331894"/>
            <a:ext cx="5361847" cy="408541"/>
          </a:xfrm>
        </p:spPr>
        <p:txBody>
          <a:bodyPr/>
          <a:lstStyle/>
          <a:p>
            <a:r>
              <a:rPr lang="ky-KG" dirty="0" smtClean="0"/>
              <a:t>Даярдаган: Тажибаева 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4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y-KG" sz="5400" b="1" dirty="0" smtClean="0">
                <a:latin typeface="+mn-lt"/>
              </a:rPr>
              <a:t>Бүгүнкү сабагыбыз биздин кадырлуу,урматтуу ата-энелерибизге арналат ата-эне жөнүндө канча сөз айтсак дагы түгөнбөйт.</a:t>
            </a:r>
            <a:endParaRPr lang="ru-RU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148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" y="114299"/>
            <a:ext cx="3421475" cy="3052100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3187337" y="-58785"/>
            <a:ext cx="2991394" cy="1887583"/>
          </a:xfrm>
          <a:prstGeom prst="wedgeEllipseCallout">
            <a:avLst>
              <a:gd name="adj1" fmla="val -71925"/>
              <a:gd name="adj2" fmla="val 78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5" y="55514"/>
            <a:ext cx="2364377" cy="16589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30" y="644978"/>
            <a:ext cx="3761109" cy="2855866"/>
          </a:xfrm>
          <a:prstGeom prst="rect">
            <a:avLst/>
          </a:prstGeom>
        </p:spPr>
      </p:pic>
      <p:sp>
        <p:nvSpPr>
          <p:cNvPr id="9" name="Овальная выноска 8"/>
          <p:cNvSpPr/>
          <p:nvPr/>
        </p:nvSpPr>
        <p:spPr>
          <a:xfrm>
            <a:off x="9836331" y="-1"/>
            <a:ext cx="2181497" cy="1714497"/>
          </a:xfrm>
          <a:prstGeom prst="wedgeEllipseCallout">
            <a:avLst>
              <a:gd name="adj1" fmla="val -122031"/>
              <a:gd name="adj2" fmla="val 42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39" y="138619"/>
            <a:ext cx="1934298" cy="1501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1541417" y="5107577"/>
            <a:ext cx="804672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3200" dirty="0" smtClean="0"/>
              <a:t>Эненин ою балада баланын ою  тал</a:t>
            </a:r>
            <a:r>
              <a:rPr lang="ky-KG" sz="3200" dirty="0"/>
              <a:t>а</a:t>
            </a:r>
            <a:r>
              <a:rPr lang="ky-KG" sz="3200" dirty="0" smtClean="0"/>
              <a:t>ада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0722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89774"/>
            <a:ext cx="5394959" cy="368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35" y="404948"/>
            <a:ext cx="5342708" cy="325265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593669" y="5264331"/>
            <a:ext cx="9209314" cy="927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4800" dirty="0" smtClean="0"/>
              <a:t>Эне мээрими чексиз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349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248194"/>
            <a:ext cx="4036422" cy="384048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717766" y="5042264"/>
            <a:ext cx="7491548" cy="1058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4000" dirty="0" smtClean="0"/>
              <a:t>Карынын сөзүн,капка сал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5" y="470960"/>
            <a:ext cx="5622514" cy="374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217" y="2185058"/>
            <a:ext cx="10580914" cy="2883329"/>
          </a:xfrm>
        </p:spPr>
        <p:txBody>
          <a:bodyPr>
            <a:noAutofit/>
          </a:bodyPr>
          <a:lstStyle/>
          <a:p>
            <a:r>
              <a:rPr lang="ky-KG" sz="6600" dirty="0" smtClean="0">
                <a:latin typeface="+mn-lt"/>
              </a:rPr>
              <a:t>Анда төмөнкү видеороликке көңүл буралы</a:t>
            </a:r>
            <a:endParaRPr lang="ru-RU" sz="6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82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аранч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577" y="131263"/>
            <a:ext cx="11808189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5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420</TotalTime>
  <Words>279</Words>
  <Application>Microsoft Office PowerPoint</Application>
  <PresentationFormat>Широкоэкранный</PresentationFormat>
  <Paragraphs>36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Corbel</vt:lpstr>
      <vt:lpstr>Gill Sans MT</vt:lpstr>
      <vt:lpstr>Impact</vt:lpstr>
      <vt:lpstr>Badge</vt:lpstr>
      <vt:lpstr>Тарбиялык саат</vt:lpstr>
      <vt:lpstr>Презентация PowerPoint</vt:lpstr>
      <vt:lpstr>Ата – аскар тоо, эне – боорундагы булак</vt:lpstr>
      <vt:lpstr>Бүгүнкү сабагыбыз биздин кадырлуу,урматтуу ата-энелерибизге арналат ата-эне жөнүндө канча сөз айтсак дагы түгөнбөйт.</vt:lpstr>
      <vt:lpstr>Презентация PowerPoint</vt:lpstr>
      <vt:lpstr>Презентация PowerPoint</vt:lpstr>
      <vt:lpstr>Презентация PowerPoint</vt:lpstr>
      <vt:lpstr>Анда төмөнкү видеороликке көңүл буралы</vt:lpstr>
      <vt:lpstr>Презентация PowerPoint</vt:lpstr>
      <vt:lpstr>Ата-эне менен кандай мамиледе болуу зарыл.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Ата – аска тоо, эне – боорундагы булак</dc:title>
  <dc:creator>Пользователь</dc:creator>
  <cp:lastModifiedBy>Пользователь Windows</cp:lastModifiedBy>
  <cp:revision>20</cp:revision>
  <dcterms:created xsi:type="dcterms:W3CDTF">2020-01-19T08:32:19Z</dcterms:created>
  <dcterms:modified xsi:type="dcterms:W3CDTF">2021-04-22T16:15:48Z</dcterms:modified>
</cp:coreProperties>
</file>